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73" r:id="rId5"/>
    <p:sldId id="274" r:id="rId6"/>
    <p:sldId id="275" r:id="rId7"/>
    <p:sldId id="276" r:id="rId8"/>
    <p:sldId id="288" r:id="rId9"/>
    <p:sldId id="278" r:id="rId10"/>
    <p:sldId id="280" r:id="rId11"/>
    <p:sldId id="289" r:id="rId12"/>
    <p:sldId id="283" r:id="rId13"/>
    <p:sldId id="290" r:id="rId14"/>
    <p:sldId id="284" r:id="rId15"/>
    <p:sldId id="287" r:id="rId16"/>
    <p:sldId id="286" r:id="rId17"/>
    <p:sldId id="291" r:id="rId18"/>
  </p:sldIdLst>
  <p:sldSz cx="9144000" cy="6858000" type="screen4x3"/>
  <p:notesSz cx="7010400" cy="9296400"/>
  <p:custDataLst>
    <p:tags r:id="rId20"/>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C4CA"/>
    <a:srgbClr val="90989E"/>
    <a:srgbClr val="4F5251"/>
    <a:srgbClr val="3F050D"/>
    <a:srgbClr val="5C0915"/>
    <a:srgbClr val="9D8100"/>
    <a:srgbClr val="FFD300"/>
    <a:srgbClr val="002C0A"/>
    <a:srgbClr val="005114"/>
    <a:srgbClr val="39083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10" autoAdjust="0"/>
  </p:normalViewPr>
  <p:slideViewPr>
    <p:cSldViewPr showGuides="1">
      <p:cViewPr>
        <p:scale>
          <a:sx n="75" d="100"/>
          <a:sy n="75" d="100"/>
        </p:scale>
        <p:origin x="-930" y="-582"/>
      </p:cViewPr>
      <p:guideLst>
        <p:guide orient="horz" pos="2160"/>
        <p:guide orient="horz" pos="812"/>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FR"/>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CADC714-B8C8-41CC-8B32-1E23D8396FA6}" type="datetimeFigureOut">
              <a:rPr lang="fr-FR" smtClean="0"/>
              <a:pPr/>
              <a:t>27/03/2012</a:t>
            </a:fld>
            <a:endParaRPr lang="fr-FR"/>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fr-FR"/>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D440946-B3FE-4062-9BAE-4125F5E6CB49}" type="slidenum">
              <a:rPr lang="fr-FR" smtClean="0"/>
              <a:pPr/>
              <a:t>‹#›</a:t>
            </a:fld>
            <a:endParaRPr lang="fr-FR"/>
          </a:p>
        </p:txBody>
      </p:sp>
    </p:spTree>
    <p:extLst>
      <p:ext uri="{BB962C8B-B14F-4D97-AF65-F5344CB8AC3E}">
        <p14:creationId xmlns="" xmlns:p14="http://schemas.microsoft.com/office/powerpoint/2010/main" val="905264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t>
            </a:r>
            <a:r>
              <a:rPr lang="en-US" baseline="0" dirty="0" smtClean="0"/>
              <a:t> IPS (Intelligent Power Switch) is a device allowing to connect and disconnect a load (function similar to a relay) with some extra logic and safety functions. The input pins allow to turn on or off the transistor. Then, some safety features are added (like over voltage, short circuit or over temperature for instance) that will turn off the transistor (in other words, disconnect the load)</a:t>
            </a:r>
            <a:endParaRPr lang="en-US" dirty="0"/>
          </a:p>
        </p:txBody>
      </p:sp>
      <p:sp>
        <p:nvSpPr>
          <p:cNvPr id="4" name="Date Placeholder 3"/>
          <p:cNvSpPr>
            <a:spLocks noGrp="1"/>
          </p:cNvSpPr>
          <p:nvPr>
            <p:ph type="dt" idx="10"/>
          </p:nvPr>
        </p:nvSpPr>
        <p:spPr/>
        <p:txBody>
          <a:bodyPr/>
          <a:lstStyle/>
          <a:p>
            <a:pPr>
              <a:defRPr/>
            </a:pPr>
            <a:fld id="{2A4702EA-ED18-4784-88C7-4F2F4A998A6F}" type="datetime1">
              <a:rPr lang="en-US" smtClean="0"/>
              <a:pPr>
                <a:defRPr/>
              </a:pPr>
              <a:t>3/27/2012</a:t>
            </a:fld>
            <a:endParaRPr lang="en-US"/>
          </a:p>
        </p:txBody>
      </p:sp>
      <p:sp>
        <p:nvSpPr>
          <p:cNvPr id="5" name="Slide Number Placeholder 4"/>
          <p:cNvSpPr>
            <a:spLocks noGrp="1"/>
          </p:cNvSpPr>
          <p:nvPr>
            <p:ph type="sldNum" sz="quarter" idx="11"/>
          </p:nvPr>
        </p:nvSpPr>
        <p:spPr/>
        <p:txBody>
          <a:bodyPr/>
          <a:lstStyle/>
          <a:p>
            <a:pPr>
              <a:defRPr/>
            </a:pPr>
            <a:fld id="{DF993B44-B0E8-4E9F-AA8D-6F0C8A87D5CF}"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an over temperature for the case occurred, all the channels are switched off. In order to avoid a new shut</a:t>
            </a:r>
            <a:r>
              <a:rPr lang="en-US" baseline="0" dirty="0" smtClean="0"/>
              <a:t> down when the device cooled off, the outputs channels are turned on step by step. Turning on the 4 channels at the same time, would be probably trigger a new over temperature shut down.</a:t>
            </a:r>
            <a:endParaRPr lang="en-US" dirty="0"/>
          </a:p>
        </p:txBody>
      </p:sp>
      <p:sp>
        <p:nvSpPr>
          <p:cNvPr id="4" name="Slide Number Placeholder 3"/>
          <p:cNvSpPr>
            <a:spLocks noGrp="1"/>
          </p:cNvSpPr>
          <p:nvPr>
            <p:ph type="sldNum" sz="quarter" idx="10"/>
          </p:nvPr>
        </p:nvSpPr>
        <p:spPr/>
        <p:txBody>
          <a:bodyPr/>
          <a:lstStyle/>
          <a:p>
            <a:fld id="{DD440946-B3FE-4062-9BAE-4125F5E6CB49}"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the VNI4140 drives an inductive load, the energy stored in the load must be dissipated very efficiently. The VNI2140 integrates a </a:t>
            </a:r>
            <a:r>
              <a:rPr lang="en-US" baseline="0" dirty="0" err="1" smtClean="0"/>
              <a:t>zener</a:t>
            </a:r>
            <a:r>
              <a:rPr lang="en-US" baseline="0" dirty="0" smtClean="0"/>
              <a:t> diode between the Out and the </a:t>
            </a:r>
            <a:r>
              <a:rPr lang="en-US" baseline="0" dirty="0" err="1" smtClean="0"/>
              <a:t>Vcc</a:t>
            </a:r>
            <a:r>
              <a:rPr lang="en-US" baseline="0" dirty="0" smtClean="0"/>
              <a:t> that will clamp the voltage at 50V. In other words, when the transistor is turned off, the voltage between </a:t>
            </a:r>
            <a:r>
              <a:rPr lang="en-US" baseline="0" dirty="0" err="1" smtClean="0"/>
              <a:t>Vcc</a:t>
            </a:r>
            <a:r>
              <a:rPr lang="en-US" baseline="0" dirty="0" smtClean="0"/>
              <a:t> and Out can go up to 50V. If </a:t>
            </a:r>
            <a:r>
              <a:rPr lang="en-US" baseline="0" dirty="0" err="1" smtClean="0"/>
              <a:t>Vcc</a:t>
            </a:r>
            <a:r>
              <a:rPr lang="en-US" baseline="0" dirty="0" smtClean="0"/>
              <a:t>=24V, the </a:t>
            </a:r>
            <a:r>
              <a:rPr lang="en-US" baseline="0" dirty="0" err="1" smtClean="0"/>
              <a:t>Vout</a:t>
            </a:r>
            <a:r>
              <a:rPr lang="en-US" baseline="0" dirty="0" smtClean="0"/>
              <a:t> can be up to -26V, allowing a fast decrease of the current in the inductive load (as U= L </a:t>
            </a:r>
            <a:r>
              <a:rPr lang="en-US" baseline="0" dirty="0" err="1" smtClean="0"/>
              <a:t>di</a:t>
            </a:r>
            <a:r>
              <a:rPr lang="en-US" baseline="0" dirty="0" smtClean="0"/>
              <a:t>/</a:t>
            </a:r>
            <a:r>
              <a:rPr lang="en-US" baseline="0" dirty="0" err="1" smtClean="0"/>
              <a:t>dt</a:t>
            </a:r>
            <a:r>
              <a:rPr lang="en-US" baseline="0" dirty="0" smtClean="0"/>
              <a:t>) </a:t>
            </a:r>
            <a:endParaRPr lang="en-US" dirty="0"/>
          </a:p>
        </p:txBody>
      </p:sp>
      <p:sp>
        <p:nvSpPr>
          <p:cNvPr id="4" name="Date Placeholder 3"/>
          <p:cNvSpPr>
            <a:spLocks noGrp="1"/>
          </p:cNvSpPr>
          <p:nvPr>
            <p:ph type="dt" idx="10"/>
          </p:nvPr>
        </p:nvSpPr>
        <p:spPr/>
        <p:txBody>
          <a:bodyPr/>
          <a:lstStyle/>
          <a:p>
            <a:pPr>
              <a:defRPr/>
            </a:pPr>
            <a:fld id="{2A4702EA-ED18-4784-88C7-4F2F4A998A6F}" type="datetime1">
              <a:rPr lang="en-US" smtClean="0"/>
              <a:pPr>
                <a:defRPr/>
              </a:pPr>
              <a:t>3/27/2012</a:t>
            </a:fld>
            <a:endParaRPr lang="en-US"/>
          </a:p>
        </p:txBody>
      </p:sp>
      <p:sp>
        <p:nvSpPr>
          <p:cNvPr id="5" name="Slide Number Placeholder 4"/>
          <p:cNvSpPr>
            <a:spLocks noGrp="1"/>
          </p:cNvSpPr>
          <p:nvPr>
            <p:ph type="sldNum" sz="quarter" idx="11"/>
          </p:nvPr>
        </p:nvSpPr>
        <p:spPr/>
        <p:txBody>
          <a:bodyPr/>
          <a:lstStyle/>
          <a:p>
            <a:pPr>
              <a:defRPr/>
            </a:pPr>
            <a:fld id="{DF993B44-B0E8-4E9F-AA8D-6F0C8A87D5CF}"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26E5D2-ED6D-43C2-ACDC-D1FBD87BFC27}" type="slidenum">
              <a:rPr lang="en-US"/>
              <a:pPr/>
              <a:t>12</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pPr defTabSz="931774">
              <a:defRPr/>
            </a:pPr>
            <a:r>
              <a:rPr lang="en-US" dirty="0" smtClean="0"/>
              <a:t>In the industrial environment, EMC and ESD requirements are very stringent. VNI4140</a:t>
            </a:r>
            <a:r>
              <a:rPr lang="en-US" baseline="0" dirty="0" smtClean="0"/>
              <a:t> </a:t>
            </a:r>
            <a:r>
              <a:rPr lang="en-US" baseline="0" dirty="0" err="1" smtClean="0"/>
              <a:t>evalboard</a:t>
            </a:r>
            <a:r>
              <a:rPr lang="en-US" baseline="0" dirty="0" smtClean="0"/>
              <a:t> meets these requirements</a:t>
            </a:r>
            <a:endParaRPr lang="en-US" dirty="0" smtClean="0"/>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440946-B3FE-4062-9BAE-4125F5E6CB49}"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440946-B3FE-4062-9BAE-4125F5E6CB49}" type="slidenum">
              <a:rPr lang="fr-FR" smtClean="0"/>
              <a:pPr/>
              <a:t>14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1F5265-CDE3-4FB8-BC3C-2BB4970A1249}" type="slidenum">
              <a:rPr lang="en-US"/>
              <a:pPr/>
              <a:t>2</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xfrm>
            <a:off x="933973" y="4415500"/>
            <a:ext cx="5142456" cy="4184257"/>
          </a:xfrm>
        </p:spPr>
        <p:txBody>
          <a:bodyPr/>
          <a:lstStyle/>
          <a:p>
            <a:r>
              <a:rPr lang="en-US" dirty="0" smtClean="0"/>
              <a:t>This</a:t>
            </a:r>
            <a:r>
              <a:rPr lang="en-US" baseline="0" dirty="0" smtClean="0"/>
              <a:t> slide shows the safety features that can be integrated. The VNI2140J integrates Most of these features.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IPS is designed in stringent industrial</a:t>
            </a:r>
            <a:r>
              <a:rPr lang="en-US" baseline="0" dirty="0" smtClean="0"/>
              <a:t> applications. You find an IPS in an application where sensor inputs must trigger an actuator.</a:t>
            </a:r>
            <a:endParaRPr lang="en-US" dirty="0"/>
          </a:p>
        </p:txBody>
      </p:sp>
      <p:sp>
        <p:nvSpPr>
          <p:cNvPr id="4" name="Date Placeholder 3"/>
          <p:cNvSpPr>
            <a:spLocks noGrp="1"/>
          </p:cNvSpPr>
          <p:nvPr>
            <p:ph type="dt" idx="10"/>
          </p:nvPr>
        </p:nvSpPr>
        <p:spPr/>
        <p:txBody>
          <a:bodyPr/>
          <a:lstStyle/>
          <a:p>
            <a:pPr>
              <a:defRPr/>
            </a:pPr>
            <a:fld id="{2A4702EA-ED18-4784-88C7-4F2F4A998A6F}" type="datetime1">
              <a:rPr lang="en-US" smtClean="0"/>
              <a:pPr>
                <a:defRPr/>
              </a:pPr>
              <a:t>3/27/2012</a:t>
            </a:fld>
            <a:endParaRPr lang="en-US"/>
          </a:p>
        </p:txBody>
      </p:sp>
      <p:sp>
        <p:nvSpPr>
          <p:cNvPr id="5" name="Slide Number Placeholder 4"/>
          <p:cNvSpPr>
            <a:spLocks noGrp="1"/>
          </p:cNvSpPr>
          <p:nvPr>
            <p:ph type="sldNum" sz="quarter" idx="11"/>
          </p:nvPr>
        </p:nvSpPr>
        <p:spPr/>
        <p:txBody>
          <a:bodyPr/>
          <a:lstStyle/>
          <a:p>
            <a:pPr>
              <a:defRPr/>
            </a:pPr>
            <a:fld id="{DF993B44-B0E8-4E9F-AA8D-6F0C8A87D5CF}"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dt" sz="quarter" idx="1"/>
          </p:nvPr>
        </p:nvSpPr>
        <p:spPr>
          <a:noFill/>
        </p:spPr>
        <p:txBody>
          <a:bodyPr/>
          <a:lstStyle/>
          <a:p>
            <a:fld id="{8B290B1D-45C1-4B91-AB1C-DD09BEE02018}" type="datetime1">
              <a:rPr lang="en-US" smtClean="0">
                <a:latin typeface="Arial" charset="0"/>
              </a:rPr>
              <a:pPr/>
              <a:t>3/27/2012</a:t>
            </a:fld>
            <a:endParaRPr lang="en-US" smtClean="0">
              <a:latin typeface="Arial" charset="0"/>
            </a:endParaRPr>
          </a:p>
        </p:txBody>
      </p:sp>
      <p:sp>
        <p:nvSpPr>
          <p:cNvPr id="36867" name="Rectangle 7"/>
          <p:cNvSpPr>
            <a:spLocks noGrp="1" noChangeArrowheads="1"/>
          </p:cNvSpPr>
          <p:nvPr>
            <p:ph type="sldNum" sz="quarter" idx="5"/>
          </p:nvPr>
        </p:nvSpPr>
        <p:spPr>
          <a:noFill/>
        </p:spPr>
        <p:txBody>
          <a:bodyPr/>
          <a:lstStyle/>
          <a:p>
            <a:fld id="{AF199607-6B3E-4364-8873-15B566D40A25}" type="slidenum">
              <a:rPr lang="en-US" smtClean="0">
                <a:latin typeface="Arial" charset="0"/>
              </a:rPr>
              <a:pPr/>
              <a:t>4</a:t>
            </a:fld>
            <a:endParaRPr lang="en-US" smtClean="0">
              <a:latin typeface="Arial" charset="0"/>
            </a:endParaRPr>
          </a:p>
        </p:txBody>
      </p:sp>
      <p:sp>
        <p:nvSpPr>
          <p:cNvPr id="36868" name="Rectangle 2"/>
          <p:cNvSpPr>
            <a:spLocks noGrp="1" noRot="1" noChangeAspect="1" noChangeArrowheads="1" noTextEdit="1"/>
          </p:cNvSpPr>
          <p:nvPr>
            <p:ph type="sldImg"/>
          </p:nvPr>
        </p:nvSpPr>
        <p:spPr>
          <a:xfrm>
            <a:off x="1182688" y="696913"/>
            <a:ext cx="4648200" cy="3486150"/>
          </a:xfrm>
          <a:ln/>
        </p:spPr>
      </p:sp>
      <p:sp>
        <p:nvSpPr>
          <p:cNvPr id="36869" name="Rectangle 3"/>
          <p:cNvSpPr>
            <a:spLocks noGrp="1" noChangeArrowheads="1"/>
          </p:cNvSpPr>
          <p:nvPr>
            <p:ph type="body" idx="1"/>
          </p:nvPr>
        </p:nvSpPr>
        <p:spPr>
          <a:xfrm>
            <a:off x="936265" y="4416240"/>
            <a:ext cx="5137872" cy="4182781"/>
          </a:xfrm>
          <a:noFill/>
          <a:ln/>
        </p:spPr>
        <p:txBody>
          <a:bodyPr/>
          <a:lstStyle/>
          <a:p>
            <a:pPr eaLnBrk="1" hangingPunct="1"/>
            <a:r>
              <a:rPr lang="en-US" dirty="0" smtClean="0"/>
              <a:t>ST uses 3 technologies. All</a:t>
            </a:r>
            <a:r>
              <a:rPr lang="en-US" baseline="0" dirty="0" smtClean="0"/>
              <a:t> the new designs use the </a:t>
            </a:r>
            <a:r>
              <a:rPr lang="en-US" baseline="0" dirty="0" err="1" smtClean="0"/>
              <a:t>Multipower</a:t>
            </a:r>
            <a:r>
              <a:rPr lang="en-US" baseline="0" dirty="0" smtClean="0"/>
              <a:t> BCD and the </a:t>
            </a:r>
            <a:r>
              <a:rPr lang="en-US" baseline="0" dirty="0" err="1" smtClean="0"/>
              <a:t>Vipower</a:t>
            </a:r>
            <a:r>
              <a:rPr lang="en-US" baseline="0" dirty="0" smtClean="0"/>
              <a:t> technologies.</a:t>
            </a:r>
          </a:p>
          <a:p>
            <a:pPr eaLnBrk="1" hangingPunct="1"/>
            <a:r>
              <a:rPr lang="en-US" baseline="0" dirty="0" smtClean="0"/>
              <a:t>The </a:t>
            </a:r>
            <a:r>
              <a:rPr lang="en-US" baseline="0" dirty="0" err="1" smtClean="0"/>
              <a:t>ViPower</a:t>
            </a:r>
            <a:r>
              <a:rPr lang="en-US" baseline="0" dirty="0" smtClean="0"/>
              <a:t> technology is a vertical technology that allows to reach very low </a:t>
            </a:r>
            <a:r>
              <a:rPr lang="en-US" baseline="0" dirty="0" err="1" smtClean="0"/>
              <a:t>RDSon</a:t>
            </a:r>
            <a:r>
              <a:rPr lang="en-US" baseline="0" dirty="0" smtClean="0"/>
              <a:t>. Only ST and Infineon have this kind of technology.</a:t>
            </a:r>
          </a:p>
          <a:p>
            <a:pPr eaLnBrk="1" hangingPunct="1"/>
            <a:r>
              <a:rPr lang="en-US" baseline="0" dirty="0" smtClean="0"/>
              <a:t>The drawback of a vertical technology is the difficulty to integrate logic function. When high end logic must be integrated (for instance the I/o Link protocol in the future L6360/62), the </a:t>
            </a:r>
            <a:r>
              <a:rPr lang="en-US" baseline="0" dirty="0" err="1" smtClean="0"/>
              <a:t>multipower</a:t>
            </a:r>
            <a:r>
              <a:rPr lang="en-US" baseline="0" dirty="0" smtClean="0"/>
              <a:t> BCD technology is chosen.</a:t>
            </a:r>
          </a:p>
          <a:p>
            <a:pPr eaLnBrk="1" hangingPunct="1"/>
            <a:r>
              <a:rPr lang="en-US" baseline="0" dirty="0" smtClean="0"/>
              <a:t>The VNI4140 is </a:t>
            </a:r>
            <a:r>
              <a:rPr lang="en-US" baseline="0" dirty="0" err="1" smtClean="0"/>
              <a:t>is</a:t>
            </a:r>
            <a:r>
              <a:rPr lang="en-US" baseline="0" dirty="0" smtClean="0"/>
              <a:t> manufactured with the </a:t>
            </a:r>
            <a:r>
              <a:rPr lang="en-US" baseline="0" dirty="0" err="1" smtClean="0"/>
              <a:t>VIPpower</a:t>
            </a:r>
            <a:r>
              <a:rPr lang="en-US" baseline="0" dirty="0" smtClean="0"/>
              <a:t> technology</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VNI4140K has an Output</a:t>
            </a:r>
            <a:r>
              <a:rPr lang="en-US" baseline="0" dirty="0" smtClean="0"/>
              <a:t> current of 0.7A. The VNI4140K-32 has high current capability. This product must be pushed Vs the old VN340</a:t>
            </a:r>
          </a:p>
          <a:p>
            <a:pPr defTabSz="931774">
              <a:defRPr/>
            </a:pPr>
            <a:r>
              <a:rPr lang="en-US" dirty="0" smtClean="0"/>
              <a:t>Features</a:t>
            </a:r>
            <a:r>
              <a:rPr lang="en-US" baseline="0" dirty="0" smtClean="0"/>
              <a:t> in red are explained in more details in the following slides</a:t>
            </a:r>
            <a:endParaRPr lang="en-US" dirty="0" smtClean="0"/>
          </a:p>
          <a:p>
            <a:endParaRPr lang="en-US" dirty="0"/>
          </a:p>
        </p:txBody>
      </p:sp>
      <p:sp>
        <p:nvSpPr>
          <p:cNvPr id="4" name="Date Placeholder 3"/>
          <p:cNvSpPr>
            <a:spLocks noGrp="1"/>
          </p:cNvSpPr>
          <p:nvPr>
            <p:ph type="dt" idx="10"/>
          </p:nvPr>
        </p:nvSpPr>
        <p:spPr/>
        <p:txBody>
          <a:bodyPr/>
          <a:lstStyle/>
          <a:p>
            <a:pPr>
              <a:defRPr/>
            </a:pPr>
            <a:fld id="{042DF7D2-2253-4DD2-AFB1-12B4BC1D23CC}" type="datetime1">
              <a:rPr lang="en-US" smtClean="0"/>
              <a:pPr>
                <a:defRPr/>
              </a:pPr>
              <a:t>3/27/2012</a:t>
            </a:fld>
            <a:endParaRPr lang="en-US"/>
          </a:p>
        </p:txBody>
      </p:sp>
      <p:sp>
        <p:nvSpPr>
          <p:cNvPr id="5" name="Slide Number Placeholder 4"/>
          <p:cNvSpPr>
            <a:spLocks noGrp="1"/>
          </p:cNvSpPr>
          <p:nvPr>
            <p:ph type="sldNum" sz="quarter" idx="11"/>
          </p:nvPr>
        </p:nvSpPr>
        <p:spPr/>
        <p:txBody>
          <a:bodyPr/>
          <a:lstStyle/>
          <a:p>
            <a:pPr>
              <a:defRPr/>
            </a:pPr>
            <a:fld id="{98C58266-CABD-43B5-BB47-F29657ECD310}"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VNI4140K has an Output</a:t>
            </a:r>
            <a:r>
              <a:rPr lang="en-US" baseline="0" dirty="0" smtClean="0"/>
              <a:t> current of 0.7A. The VNI4140K-32 has high current capability. This product must be pushed Vs the old VN340</a:t>
            </a:r>
          </a:p>
          <a:p>
            <a:pPr defTabSz="931774">
              <a:defRPr/>
            </a:pPr>
            <a:r>
              <a:rPr lang="en-US" dirty="0" smtClean="0"/>
              <a:t>Features</a:t>
            </a:r>
            <a:r>
              <a:rPr lang="en-US" baseline="0" dirty="0" smtClean="0"/>
              <a:t> in red are explained in more details in the following slides</a:t>
            </a:r>
            <a:endParaRPr lang="en-US" dirty="0" smtClean="0"/>
          </a:p>
          <a:p>
            <a:endParaRPr lang="en-US" dirty="0"/>
          </a:p>
        </p:txBody>
      </p:sp>
      <p:sp>
        <p:nvSpPr>
          <p:cNvPr id="4" name="Date Placeholder 3"/>
          <p:cNvSpPr>
            <a:spLocks noGrp="1"/>
          </p:cNvSpPr>
          <p:nvPr>
            <p:ph type="dt" idx="10"/>
          </p:nvPr>
        </p:nvSpPr>
        <p:spPr/>
        <p:txBody>
          <a:bodyPr/>
          <a:lstStyle/>
          <a:p>
            <a:pPr>
              <a:defRPr/>
            </a:pPr>
            <a:fld id="{042DF7D2-2253-4DD2-AFB1-12B4BC1D23CC}" type="datetime1">
              <a:rPr lang="en-US" smtClean="0"/>
              <a:pPr>
                <a:defRPr/>
              </a:pPr>
              <a:t>3/27/2012</a:t>
            </a:fld>
            <a:endParaRPr lang="en-US"/>
          </a:p>
        </p:txBody>
      </p:sp>
      <p:sp>
        <p:nvSpPr>
          <p:cNvPr id="5" name="Slide Number Placeholder 4"/>
          <p:cNvSpPr>
            <a:spLocks noGrp="1"/>
          </p:cNvSpPr>
          <p:nvPr>
            <p:ph type="sldNum" sz="quarter" idx="11"/>
          </p:nvPr>
        </p:nvSpPr>
        <p:spPr/>
        <p:txBody>
          <a:bodyPr/>
          <a:lstStyle/>
          <a:p>
            <a:pPr>
              <a:defRPr/>
            </a:pPr>
            <a:fld id="{98C58266-CABD-43B5-BB47-F29657ECD31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normal operation, the VIN pin turns ON the MOS when it has a high status and the current flows through the load.</a:t>
            </a:r>
            <a:endParaRPr lang="en-US" dirty="0"/>
          </a:p>
        </p:txBody>
      </p:sp>
      <p:sp>
        <p:nvSpPr>
          <p:cNvPr id="4" name="Date Placeholder 3"/>
          <p:cNvSpPr>
            <a:spLocks noGrp="1"/>
          </p:cNvSpPr>
          <p:nvPr>
            <p:ph type="dt" idx="10"/>
          </p:nvPr>
        </p:nvSpPr>
        <p:spPr/>
        <p:txBody>
          <a:bodyPr/>
          <a:lstStyle/>
          <a:p>
            <a:pPr>
              <a:defRPr/>
            </a:pPr>
            <a:fld id="{2A4702EA-ED18-4784-88C7-4F2F4A998A6F}" type="datetime1">
              <a:rPr lang="en-US" smtClean="0"/>
              <a:pPr>
                <a:defRPr/>
              </a:pPr>
              <a:t>3/27/2012</a:t>
            </a:fld>
            <a:endParaRPr lang="en-US"/>
          </a:p>
        </p:txBody>
      </p:sp>
      <p:sp>
        <p:nvSpPr>
          <p:cNvPr id="5" name="Slide Number Placeholder 4"/>
          <p:cNvSpPr>
            <a:spLocks noGrp="1"/>
          </p:cNvSpPr>
          <p:nvPr>
            <p:ph type="sldNum" sz="quarter" idx="11"/>
          </p:nvPr>
        </p:nvSpPr>
        <p:spPr/>
        <p:txBody>
          <a:bodyPr/>
          <a:lstStyle/>
          <a:p>
            <a:pPr>
              <a:defRPr/>
            </a:pPr>
            <a:fld id="{DF993B44-B0E8-4E9F-AA8D-6F0C8A87D5CF}"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VNI4140 is</a:t>
            </a:r>
            <a:r>
              <a:rPr lang="en-US" baseline="0" dirty="0" smtClean="0"/>
              <a:t> a 4 channel IPS whose outputs can be put in parallel. This will be done with the following purpose</a:t>
            </a:r>
          </a:p>
          <a:p>
            <a:pPr>
              <a:buFontTx/>
              <a:buChar char="-"/>
            </a:pPr>
            <a:r>
              <a:rPr lang="en-US" baseline="0" dirty="0" smtClean="0"/>
              <a:t>Increase the current in the load</a:t>
            </a:r>
          </a:p>
          <a:p>
            <a:pPr>
              <a:buFontTx/>
              <a:buChar char="-"/>
            </a:pPr>
            <a:r>
              <a:rPr lang="en-US" baseline="0" dirty="0" smtClean="0"/>
              <a:t>Decrease by a factor of 4 the total </a:t>
            </a:r>
            <a:r>
              <a:rPr lang="en-US" baseline="0" dirty="0" err="1" smtClean="0"/>
              <a:t>RDSon</a:t>
            </a:r>
            <a:r>
              <a:rPr lang="en-US" baseline="0" dirty="0" smtClean="0"/>
              <a:t> and hence, decrease the power dissipation for the same amount of current.</a:t>
            </a:r>
            <a:endParaRPr lang="en-US" dirty="0" smtClean="0"/>
          </a:p>
          <a:p>
            <a:endParaRPr lang="en-US" dirty="0"/>
          </a:p>
        </p:txBody>
      </p:sp>
      <p:sp>
        <p:nvSpPr>
          <p:cNvPr id="4" name="Slide Number Placeholder 3"/>
          <p:cNvSpPr>
            <a:spLocks noGrp="1"/>
          </p:cNvSpPr>
          <p:nvPr>
            <p:ph type="sldNum" sz="quarter" idx="10"/>
          </p:nvPr>
        </p:nvSpPr>
        <p:spPr/>
        <p:txBody>
          <a:bodyPr/>
          <a:lstStyle/>
          <a:p>
            <a:fld id="{DD440946-B3FE-4062-9BAE-4125F5E6CB49}"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VNI4140 has 5</a:t>
            </a:r>
            <a:r>
              <a:rPr lang="en-US" baseline="0" dirty="0" smtClean="0"/>
              <a:t> temperatures sensors. One junction temperature for each channel and a case temperature sensor.</a:t>
            </a:r>
          </a:p>
          <a:p>
            <a:r>
              <a:rPr lang="en-US" baseline="0" dirty="0" smtClean="0"/>
              <a:t>Each channel is independent, that means if a channel is turned off because the junction temperature is too high on this given channel, the 2</a:t>
            </a:r>
            <a:r>
              <a:rPr lang="en-US" baseline="30000" dirty="0" smtClean="0"/>
              <a:t>nd</a:t>
            </a:r>
            <a:r>
              <a:rPr lang="en-US" baseline="0" dirty="0" smtClean="0"/>
              <a:t> channel continues to work.</a:t>
            </a:r>
          </a:p>
          <a:p>
            <a:r>
              <a:rPr lang="en-US" baseline="0" dirty="0" smtClean="0"/>
              <a:t>An over temperature (Junction or case) put the </a:t>
            </a:r>
            <a:r>
              <a:rPr lang="en-US" baseline="0" dirty="0" err="1" smtClean="0"/>
              <a:t>diag</a:t>
            </a:r>
            <a:r>
              <a:rPr lang="en-US" baseline="0" dirty="0" smtClean="0"/>
              <a:t> pin to low. In the event of a case over temperature, all the channels will be switched off even if the junction temperature is below the limit.</a:t>
            </a:r>
          </a:p>
          <a:p>
            <a:r>
              <a:rPr lang="en-US" baseline="0" dirty="0" smtClean="0"/>
              <a:t>A short circuit condition increases the current and then the temperature, turning off the device.</a:t>
            </a:r>
          </a:p>
          <a:p>
            <a:r>
              <a:rPr lang="en-US" baseline="0" dirty="0" smtClean="0"/>
              <a:t>This </a:t>
            </a:r>
            <a:r>
              <a:rPr lang="en-US" baseline="0" dirty="0" err="1" smtClean="0"/>
              <a:t>technic</a:t>
            </a:r>
            <a:r>
              <a:rPr lang="en-US" baseline="0" dirty="0" smtClean="0"/>
              <a:t> allows to decrease the RMS current (and hence the energy/heat) to dissipate. </a:t>
            </a:r>
            <a:endParaRPr lang="en-US" dirty="0"/>
          </a:p>
        </p:txBody>
      </p:sp>
      <p:sp>
        <p:nvSpPr>
          <p:cNvPr id="4" name="Date Placeholder 3"/>
          <p:cNvSpPr>
            <a:spLocks noGrp="1"/>
          </p:cNvSpPr>
          <p:nvPr>
            <p:ph type="dt" idx="10"/>
          </p:nvPr>
        </p:nvSpPr>
        <p:spPr/>
        <p:txBody>
          <a:bodyPr/>
          <a:lstStyle/>
          <a:p>
            <a:pPr>
              <a:defRPr/>
            </a:pPr>
            <a:fld id="{2A4702EA-ED18-4784-88C7-4F2F4A998A6F}" type="datetime1">
              <a:rPr lang="en-US" smtClean="0"/>
              <a:pPr>
                <a:defRPr/>
              </a:pPr>
              <a:t>3/27/2012</a:t>
            </a:fld>
            <a:endParaRPr lang="en-US"/>
          </a:p>
        </p:txBody>
      </p:sp>
      <p:sp>
        <p:nvSpPr>
          <p:cNvPr id="5" name="Slide Number Placeholder 4"/>
          <p:cNvSpPr>
            <a:spLocks noGrp="1"/>
          </p:cNvSpPr>
          <p:nvPr>
            <p:ph type="sldNum" sz="quarter" idx="11"/>
          </p:nvPr>
        </p:nvSpPr>
        <p:spPr/>
        <p:txBody>
          <a:bodyPr/>
          <a:lstStyle/>
          <a:p>
            <a:pPr>
              <a:defRPr/>
            </a:pPr>
            <a:fld id="{DF993B44-B0E8-4E9F-AA8D-6F0C8A87D5CF}"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25451" y="-171400"/>
            <a:ext cx="9281195" cy="75608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ctrTitle" hasCustomPrompt="1"/>
          </p:nvPr>
        </p:nvSpPr>
        <p:spPr>
          <a:xfrm>
            <a:off x="701284" y="1687556"/>
            <a:ext cx="7772400" cy="1470025"/>
          </a:xfrm>
        </p:spPr>
        <p:txBody>
          <a:bodyPr anchor="b"/>
          <a:lstStyle>
            <a:lvl1pPr algn="l">
              <a:defRPr/>
            </a:lvl1pPr>
          </a:lstStyle>
          <a:p>
            <a:r>
              <a:rPr lang="en-US" noProof="0" smtClean="0"/>
              <a:t>Click to edit Master title style</a:t>
            </a:r>
            <a:endParaRPr lang="en-US" noProof="0"/>
          </a:p>
        </p:txBody>
      </p:sp>
      <p:sp>
        <p:nvSpPr>
          <p:cNvPr id="3" name="Sous-titre 2"/>
          <p:cNvSpPr>
            <a:spLocks noGrp="1"/>
          </p:cNvSpPr>
          <p:nvPr>
            <p:ph type="subTitle" idx="1" hasCustomPrompt="1"/>
          </p:nvPr>
        </p:nvSpPr>
        <p:spPr>
          <a:xfrm>
            <a:off x="701284" y="3402496"/>
            <a:ext cx="6400800" cy="1752600"/>
          </a:xfrm>
        </p:spPr>
        <p:txBody>
          <a:bodyPr>
            <a:normAutofit/>
          </a:bodyPr>
          <a:lstStyle>
            <a:lvl1pPr marL="0" indent="0" algn="l">
              <a:buNone/>
              <a:defRPr sz="1400" baseline="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pic>
        <p:nvPicPr>
          <p:cNvPr id="9" name="Picture 4" descr="D:\Le sel en +\Realisations\TBWA\120117 Microelectronics\ST_Bloc marque_Qi_H.pn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683568" y="5878420"/>
            <a:ext cx="2448000" cy="7909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05279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US" noProof="0" smtClean="0"/>
              <a:t>Click to edit Master title style</a:t>
            </a:r>
            <a:endParaRPr lang="en-US" noProof="0"/>
          </a:p>
        </p:txBody>
      </p:sp>
      <p:sp>
        <p:nvSpPr>
          <p:cNvPr id="3" name="Espace réservé du contenu 2"/>
          <p:cNvSpPr>
            <a:spLocks noGrp="1"/>
          </p:cNvSpPr>
          <p:nvPr>
            <p:ph idx="1" hasCustomPrompt="1"/>
          </p:nvPr>
        </p:nvSpPr>
        <p:spPr>
          <a:xfrm>
            <a:off x="457200" y="1277496"/>
            <a:ext cx="8229600" cy="4680000"/>
          </a:xfrm>
        </p:spPr>
        <p:txBody>
          <a:bodyPr>
            <a:spAutoFit/>
          </a:bodyPr>
          <a:lstStyle>
            <a:lvl1pPr>
              <a:lnSpc>
                <a:spcPct val="100000"/>
              </a:lnSpc>
              <a:spcBef>
                <a:spcPts val="1800"/>
              </a:spcBef>
              <a:defRPr baseline="0"/>
            </a:lvl1pPr>
            <a:lvl2pPr>
              <a:lnSpc>
                <a:spcPct val="100000"/>
              </a:lnSpc>
              <a:defRPr/>
            </a:lvl2pPr>
            <a:lvl3pPr>
              <a:lnSpc>
                <a:spcPct val="100000"/>
              </a:lnSpc>
              <a:defRPr/>
            </a:lvl3pPr>
            <a:lvl4pPr>
              <a:lnSpc>
                <a:spcPct val="100000"/>
              </a:lnSpc>
              <a:defRPr/>
            </a:lvl4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6" name="Espace réservé du numéro de diapositive 5"/>
          <p:cNvSpPr>
            <a:spLocks noGrp="1"/>
          </p:cNvSpPr>
          <p:nvPr>
            <p:ph type="sldNum" sz="quarter" idx="12"/>
          </p:nvPr>
        </p:nvSpPr>
        <p:spPr/>
        <p:txBody>
          <a:bodyPr/>
          <a:lstStyle>
            <a:lvl1pPr>
              <a:defRPr b="0"/>
            </a:lvl1pPr>
          </a:lstStyle>
          <a:p>
            <a:fld id="{5B31B9E4-8E4D-4C86-BFD7-412B282B373B}" type="slidenum">
              <a:rPr lang="fr-FR" smtClean="0"/>
              <a:pPr/>
              <a:t>‹#›</a:t>
            </a:fld>
            <a:endParaRPr lang="fr-FR" dirty="0"/>
          </a:p>
        </p:txBody>
      </p:sp>
      <p:sp>
        <p:nvSpPr>
          <p:cNvPr id="7" name="Espace réservé de la date 3"/>
          <p:cNvSpPr>
            <a:spLocks noGrp="1"/>
          </p:cNvSpPr>
          <p:nvPr>
            <p:ph type="dt" sz="half" idx="2"/>
          </p:nvPr>
        </p:nvSpPr>
        <p:spPr>
          <a:xfrm>
            <a:off x="8172400" y="6546249"/>
            <a:ext cx="519373" cy="123111"/>
          </a:xfrm>
          <a:prstGeom prst="rect">
            <a:avLst/>
          </a:prstGeom>
        </p:spPr>
        <p:txBody>
          <a:bodyPr vert="horz" wrap="none" lIns="0" tIns="0" rIns="0" bIns="0" rtlCol="0" anchor="ctr">
            <a:spAutoFit/>
          </a:bodyPr>
          <a:lstStyle>
            <a:lvl1pPr algn="l">
              <a:defRPr lang="fr-FR" sz="800" smtClean="0">
                <a:solidFill>
                  <a:schemeClr val="tx1">
                    <a:tint val="75000"/>
                  </a:schemeClr>
                </a:solidFill>
                <a:latin typeface="Arial" pitchFamily="34" charset="0"/>
                <a:cs typeface="Arial" pitchFamily="34" charset="0"/>
              </a:defRPr>
            </a:lvl1pPr>
          </a:lstStyle>
          <a:p>
            <a:fld id="{E86239BD-2891-470A-A48B-D1140734DFAA}" type="datetime1">
              <a:rPr lang="fr-FR" smtClean="0"/>
              <a:pPr/>
              <a:t>27/03/2012</a:t>
            </a:fld>
            <a:endParaRPr lang="fr-FR"/>
          </a:p>
        </p:txBody>
      </p:sp>
      <p:sp>
        <p:nvSpPr>
          <p:cNvPr id="8" name="Espace réservé du pied de page 4"/>
          <p:cNvSpPr>
            <a:spLocks noGrp="1"/>
          </p:cNvSpPr>
          <p:nvPr>
            <p:ph type="ftr" sz="quarter" idx="3"/>
          </p:nvPr>
        </p:nvSpPr>
        <p:spPr>
          <a:xfrm>
            <a:off x="4644008" y="6546249"/>
            <a:ext cx="3414585" cy="123111"/>
          </a:xfrm>
          <a:prstGeom prst="rect">
            <a:avLst/>
          </a:prstGeom>
        </p:spPr>
        <p:txBody>
          <a:bodyPr vert="horz" wrap="square" lIns="0" tIns="0" rIns="0" bIns="0" rtlCol="0" anchor="ctr">
            <a:spAutoFit/>
          </a:bodyPr>
          <a:lstStyle>
            <a:lvl1pPr algn="r">
              <a:defRPr sz="800">
                <a:solidFill>
                  <a:schemeClr val="tx1">
                    <a:tint val="75000"/>
                  </a:schemeClr>
                </a:solidFill>
                <a:latin typeface="Arial" pitchFamily="34" charset="0"/>
                <a:cs typeface="Arial" pitchFamily="34" charset="0"/>
              </a:defRPr>
            </a:lvl1pPr>
          </a:lstStyle>
          <a:p>
            <a:r>
              <a:rPr lang="en-US" noProof="0" smtClean="0"/>
              <a:t>Presentation Title</a:t>
            </a:r>
            <a:endParaRPr lang="en-US" noProof="0"/>
          </a:p>
        </p:txBody>
      </p:sp>
    </p:spTree>
    <p:extLst>
      <p:ext uri="{BB962C8B-B14F-4D97-AF65-F5344CB8AC3E}">
        <p14:creationId xmlns="" xmlns:p14="http://schemas.microsoft.com/office/powerpoint/2010/main" val="2578274968"/>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titl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cstate="print">
            <a:extLst>
              <a:ext uri="{28A0092B-C50C-407E-A947-70E740481C1C}">
                <a14:useLocalDpi xmlns="" xmlns:a14="http://schemas.microsoft.com/office/drawing/2010/main" val="0"/>
              </a:ext>
            </a:extLst>
          </a:blip>
          <a:srcRect l="18262" r="10397" b="48525"/>
          <a:stretch/>
        </p:blipFill>
        <p:spPr bwMode="auto">
          <a:xfrm>
            <a:off x="0" y="4104"/>
            <a:ext cx="9144000" cy="39128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hasCustomPrompt="1"/>
          </p:nvPr>
        </p:nvSpPr>
        <p:spPr>
          <a:xfrm>
            <a:off x="585056" y="4281115"/>
            <a:ext cx="7772400" cy="1362075"/>
          </a:xfrm>
        </p:spPr>
        <p:txBody>
          <a:bodyPr anchor="t">
            <a:normAutofit/>
          </a:bodyPr>
          <a:lstStyle>
            <a:lvl1pPr algn="l">
              <a:defRPr sz="4000" b="0" cap="none"/>
            </a:lvl1pPr>
          </a:lstStyle>
          <a:p>
            <a:r>
              <a:rPr lang="en-US" noProof="0" smtClean="0"/>
              <a:t>Click to edit Master title style</a:t>
            </a:r>
            <a:endParaRPr lang="en-US" noProof="0"/>
          </a:p>
        </p:txBody>
      </p:sp>
      <p:sp>
        <p:nvSpPr>
          <p:cNvPr id="6" name="Espace réservé de la date 3"/>
          <p:cNvSpPr>
            <a:spLocks noGrp="1"/>
          </p:cNvSpPr>
          <p:nvPr>
            <p:ph type="dt" sz="half" idx="2"/>
          </p:nvPr>
        </p:nvSpPr>
        <p:spPr>
          <a:xfrm>
            <a:off x="8172400" y="6546249"/>
            <a:ext cx="519373" cy="123111"/>
          </a:xfrm>
          <a:prstGeom prst="rect">
            <a:avLst/>
          </a:prstGeom>
        </p:spPr>
        <p:txBody>
          <a:bodyPr vert="horz" wrap="none" lIns="0" tIns="0" rIns="0" bIns="0" rtlCol="0" anchor="ctr">
            <a:spAutoFit/>
          </a:bodyPr>
          <a:lstStyle>
            <a:lvl1pPr algn="l">
              <a:defRPr lang="fr-FR" sz="800" smtClean="0">
                <a:solidFill>
                  <a:schemeClr val="tx1">
                    <a:tint val="75000"/>
                  </a:schemeClr>
                </a:solidFill>
                <a:latin typeface="Arial" pitchFamily="34" charset="0"/>
                <a:cs typeface="Arial" pitchFamily="34" charset="0"/>
              </a:defRPr>
            </a:lvl1pPr>
          </a:lstStyle>
          <a:p>
            <a:fld id="{E6565058-DC6A-4E4F-9CDA-36CB1EF97A43}" type="datetime1">
              <a:rPr lang="fr-FR" smtClean="0"/>
              <a:pPr/>
              <a:t>27/03/2012</a:t>
            </a:fld>
            <a:endParaRPr lang="fr-FR"/>
          </a:p>
        </p:txBody>
      </p:sp>
      <p:sp>
        <p:nvSpPr>
          <p:cNvPr id="7" name="Espace réservé du pied de page 4"/>
          <p:cNvSpPr>
            <a:spLocks noGrp="1"/>
          </p:cNvSpPr>
          <p:nvPr>
            <p:ph type="ftr" sz="quarter" idx="3"/>
          </p:nvPr>
        </p:nvSpPr>
        <p:spPr>
          <a:xfrm>
            <a:off x="4644008" y="6546249"/>
            <a:ext cx="3414585" cy="123111"/>
          </a:xfrm>
          <a:prstGeom prst="rect">
            <a:avLst/>
          </a:prstGeom>
        </p:spPr>
        <p:txBody>
          <a:bodyPr vert="horz" wrap="square" lIns="0" tIns="0" rIns="0" bIns="0" rtlCol="0" anchor="ctr">
            <a:spAutoFit/>
          </a:bodyPr>
          <a:lstStyle>
            <a:lvl1pPr algn="r">
              <a:defRPr sz="800">
                <a:solidFill>
                  <a:schemeClr val="tx1">
                    <a:tint val="75000"/>
                  </a:schemeClr>
                </a:solidFill>
                <a:latin typeface="Arial" pitchFamily="34" charset="0"/>
                <a:cs typeface="Arial" pitchFamily="34" charset="0"/>
              </a:defRPr>
            </a:lvl1pPr>
          </a:lstStyle>
          <a:p>
            <a:r>
              <a:rPr lang="en-US" noProof="0" smtClean="0"/>
              <a:t>Presentation Title</a:t>
            </a:r>
            <a:endParaRPr lang="en-US" noProof="0"/>
          </a:p>
        </p:txBody>
      </p:sp>
    </p:spTree>
    <p:extLst>
      <p:ext uri="{BB962C8B-B14F-4D97-AF65-F5344CB8AC3E}">
        <p14:creationId xmlns="" xmlns:p14="http://schemas.microsoft.com/office/powerpoint/2010/main" val="2915907552"/>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baseline="0"/>
            </a:lvl1pPr>
          </a:lstStyle>
          <a:p>
            <a:r>
              <a:rPr lang="en-US" noProof="0" smtClean="0"/>
              <a:t>Click to edit Master title style</a:t>
            </a:r>
            <a:endParaRPr lang="en-US" noProof="0"/>
          </a:p>
        </p:txBody>
      </p:sp>
      <p:sp>
        <p:nvSpPr>
          <p:cNvPr id="3" name="Espace réservé du contenu 2"/>
          <p:cNvSpPr>
            <a:spLocks noGrp="1"/>
          </p:cNvSpPr>
          <p:nvPr>
            <p:ph sz="half" idx="1" hasCustomPrompt="1"/>
          </p:nvPr>
        </p:nvSpPr>
        <p:spPr>
          <a:xfrm>
            <a:off x="457200" y="1288148"/>
            <a:ext cx="4038600" cy="4680000"/>
          </a:xfrm>
        </p:spPr>
        <p:txBody>
          <a:bodyPr>
            <a:spAutoFit/>
          </a:bodyPr>
          <a:lstStyle>
            <a:lvl1pPr>
              <a:lnSpc>
                <a:spcPct val="100000"/>
              </a:lnSpc>
              <a:spcBef>
                <a:spcPts val="1800"/>
              </a:spcBef>
              <a:defRPr sz="1800"/>
            </a:lvl1pPr>
            <a:lvl2pPr>
              <a:lnSpc>
                <a:spcPct val="100000"/>
              </a:lnSpc>
              <a:defRPr sz="1600"/>
            </a:lvl2pPr>
            <a:lvl3pPr>
              <a:lnSpc>
                <a:spcPct val="100000"/>
              </a:lnSpc>
              <a:defRPr sz="14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sytles</a:t>
            </a:r>
          </a:p>
          <a:p>
            <a:pPr lvl="1"/>
            <a:r>
              <a:rPr lang="en-US" noProof="0" smtClean="0"/>
              <a:t>Second level</a:t>
            </a:r>
          </a:p>
          <a:p>
            <a:pPr lvl="2"/>
            <a:r>
              <a:rPr lang="en-US" noProof="0" smtClean="0"/>
              <a:t>Third level</a:t>
            </a:r>
          </a:p>
        </p:txBody>
      </p:sp>
      <p:sp>
        <p:nvSpPr>
          <p:cNvPr id="7" name="Espace réservé du numéro de diapositive 6"/>
          <p:cNvSpPr>
            <a:spLocks noGrp="1"/>
          </p:cNvSpPr>
          <p:nvPr>
            <p:ph type="sldNum" sz="quarter" idx="12"/>
          </p:nvPr>
        </p:nvSpPr>
        <p:spPr/>
        <p:txBody>
          <a:bodyPr/>
          <a:lstStyle/>
          <a:p>
            <a:fld id="{5B31B9E4-8E4D-4C86-BFD7-412B282B373B}" type="slidenum">
              <a:rPr lang="fr-FR" smtClean="0"/>
              <a:pPr/>
              <a:t>‹#›</a:t>
            </a:fld>
            <a:endParaRPr lang="fr-FR"/>
          </a:p>
        </p:txBody>
      </p:sp>
      <p:sp>
        <p:nvSpPr>
          <p:cNvPr id="8" name="Espace réservé de la date 3"/>
          <p:cNvSpPr>
            <a:spLocks noGrp="1"/>
          </p:cNvSpPr>
          <p:nvPr>
            <p:ph type="dt" sz="half" idx="13"/>
          </p:nvPr>
        </p:nvSpPr>
        <p:spPr>
          <a:xfrm>
            <a:off x="8172400" y="6546249"/>
            <a:ext cx="519373" cy="123111"/>
          </a:xfrm>
          <a:prstGeom prst="rect">
            <a:avLst/>
          </a:prstGeom>
        </p:spPr>
        <p:txBody>
          <a:bodyPr vert="horz" wrap="none" lIns="0" tIns="0" rIns="0" bIns="0" rtlCol="0" anchor="ctr">
            <a:spAutoFit/>
          </a:bodyPr>
          <a:lstStyle>
            <a:lvl1pPr algn="l">
              <a:defRPr lang="fr-FR" sz="800" smtClean="0">
                <a:solidFill>
                  <a:schemeClr val="tx1">
                    <a:tint val="75000"/>
                  </a:schemeClr>
                </a:solidFill>
                <a:latin typeface="Arial" pitchFamily="34" charset="0"/>
                <a:cs typeface="Arial" pitchFamily="34" charset="0"/>
              </a:defRPr>
            </a:lvl1pPr>
          </a:lstStyle>
          <a:p>
            <a:fld id="{17EE0208-1BA8-4FD9-B204-5F25F56B0794}" type="datetime1">
              <a:rPr lang="fr-FR" smtClean="0"/>
              <a:pPr/>
              <a:t>27/03/2012</a:t>
            </a:fld>
            <a:endParaRPr lang="fr-FR"/>
          </a:p>
        </p:txBody>
      </p:sp>
      <p:sp>
        <p:nvSpPr>
          <p:cNvPr id="9" name="Espace réservé du pied de page 4"/>
          <p:cNvSpPr>
            <a:spLocks noGrp="1"/>
          </p:cNvSpPr>
          <p:nvPr>
            <p:ph type="ftr" sz="quarter" idx="3"/>
          </p:nvPr>
        </p:nvSpPr>
        <p:spPr>
          <a:xfrm>
            <a:off x="4644008" y="6546249"/>
            <a:ext cx="3414585" cy="123111"/>
          </a:xfrm>
          <a:prstGeom prst="rect">
            <a:avLst/>
          </a:prstGeom>
        </p:spPr>
        <p:txBody>
          <a:bodyPr vert="horz" wrap="square" lIns="0" tIns="0" rIns="0" bIns="0" rtlCol="0" anchor="ctr">
            <a:spAutoFit/>
          </a:bodyPr>
          <a:lstStyle>
            <a:lvl1pPr algn="r">
              <a:defRPr sz="800">
                <a:solidFill>
                  <a:schemeClr val="tx1">
                    <a:tint val="75000"/>
                  </a:schemeClr>
                </a:solidFill>
                <a:latin typeface="Arial" pitchFamily="34" charset="0"/>
                <a:cs typeface="Arial" pitchFamily="34" charset="0"/>
              </a:defRPr>
            </a:lvl1pPr>
          </a:lstStyle>
          <a:p>
            <a:r>
              <a:rPr lang="en-US" noProof="0" smtClean="0"/>
              <a:t>Presentation Title</a:t>
            </a:r>
            <a:endParaRPr lang="en-US" noProof="0"/>
          </a:p>
        </p:txBody>
      </p:sp>
      <p:sp>
        <p:nvSpPr>
          <p:cNvPr id="10" name="Espace réservé du contenu 2"/>
          <p:cNvSpPr>
            <a:spLocks noGrp="1"/>
          </p:cNvSpPr>
          <p:nvPr>
            <p:ph sz="half" idx="14" hasCustomPrompt="1"/>
          </p:nvPr>
        </p:nvSpPr>
        <p:spPr>
          <a:xfrm>
            <a:off x="4637856" y="1288148"/>
            <a:ext cx="4038600" cy="4680000"/>
          </a:xfrm>
        </p:spPr>
        <p:txBody>
          <a:bodyPr>
            <a:spAutoFit/>
          </a:bodyPr>
          <a:lstStyle>
            <a:lvl1pPr>
              <a:lnSpc>
                <a:spcPct val="100000"/>
              </a:lnSpc>
              <a:spcBef>
                <a:spcPts val="1800"/>
              </a:spcBef>
              <a:defRPr sz="1800"/>
            </a:lvl1pPr>
            <a:lvl2pPr>
              <a:lnSpc>
                <a:spcPct val="100000"/>
              </a:lnSpc>
              <a:defRPr sz="1600"/>
            </a:lvl2pPr>
            <a:lvl3pPr>
              <a:lnSpc>
                <a:spcPct val="100000"/>
              </a:lnSpc>
              <a:defRPr sz="14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sytles</a:t>
            </a:r>
          </a:p>
          <a:p>
            <a:pPr lvl="1"/>
            <a:r>
              <a:rPr lang="en-US" noProof="0" smtClean="0"/>
              <a:t>Second level</a:t>
            </a:r>
          </a:p>
          <a:p>
            <a:pPr lvl="2"/>
            <a:r>
              <a:rPr lang="en-US" noProof="0" smtClean="0"/>
              <a:t>Third level</a:t>
            </a:r>
          </a:p>
        </p:txBody>
      </p:sp>
    </p:spTree>
    <p:extLst>
      <p:ext uri="{BB962C8B-B14F-4D97-AF65-F5344CB8AC3E}">
        <p14:creationId xmlns="" xmlns:p14="http://schemas.microsoft.com/office/powerpoint/2010/main" val="3876699190"/>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baseline="0"/>
            </a:lvl1pPr>
          </a:lstStyle>
          <a:p>
            <a:r>
              <a:rPr lang="en-US" noProof="0" smtClean="0"/>
              <a:t>Click to edit Master title style</a:t>
            </a:r>
            <a:endParaRPr lang="en-US" noProof="0"/>
          </a:p>
        </p:txBody>
      </p:sp>
      <p:sp>
        <p:nvSpPr>
          <p:cNvPr id="5" name="Espace réservé du numéro de diapositive 4"/>
          <p:cNvSpPr>
            <a:spLocks noGrp="1"/>
          </p:cNvSpPr>
          <p:nvPr>
            <p:ph type="sldNum" sz="quarter" idx="12"/>
          </p:nvPr>
        </p:nvSpPr>
        <p:spPr/>
        <p:txBody>
          <a:bodyPr/>
          <a:lstStyle/>
          <a:p>
            <a:fld id="{5B31B9E4-8E4D-4C86-BFD7-412B282B373B}" type="slidenum">
              <a:rPr lang="fr-FR" smtClean="0"/>
              <a:pPr/>
              <a:t>‹#›</a:t>
            </a:fld>
            <a:endParaRPr lang="fr-FR"/>
          </a:p>
        </p:txBody>
      </p:sp>
      <p:sp>
        <p:nvSpPr>
          <p:cNvPr id="6" name="Espace réservé de la date 3"/>
          <p:cNvSpPr>
            <a:spLocks noGrp="1"/>
          </p:cNvSpPr>
          <p:nvPr>
            <p:ph type="dt" sz="half" idx="2"/>
          </p:nvPr>
        </p:nvSpPr>
        <p:spPr>
          <a:xfrm>
            <a:off x="8172400" y="6546249"/>
            <a:ext cx="519373" cy="123111"/>
          </a:xfrm>
          <a:prstGeom prst="rect">
            <a:avLst/>
          </a:prstGeom>
        </p:spPr>
        <p:txBody>
          <a:bodyPr vert="horz" wrap="none" lIns="0" tIns="0" rIns="0" bIns="0" rtlCol="0" anchor="ctr">
            <a:spAutoFit/>
          </a:bodyPr>
          <a:lstStyle>
            <a:lvl1pPr algn="l">
              <a:defRPr lang="fr-FR" sz="800" smtClean="0">
                <a:solidFill>
                  <a:schemeClr val="tx1">
                    <a:tint val="75000"/>
                  </a:schemeClr>
                </a:solidFill>
                <a:latin typeface="Arial" pitchFamily="34" charset="0"/>
                <a:cs typeface="Arial" pitchFamily="34" charset="0"/>
              </a:defRPr>
            </a:lvl1pPr>
          </a:lstStyle>
          <a:p>
            <a:fld id="{D6471282-26A7-4C44-8A52-D9B4D7AEF947}" type="datetime1">
              <a:rPr lang="fr-FR" smtClean="0"/>
              <a:pPr/>
              <a:t>27/03/2012</a:t>
            </a:fld>
            <a:endParaRPr lang="fr-FR"/>
          </a:p>
        </p:txBody>
      </p:sp>
      <p:sp>
        <p:nvSpPr>
          <p:cNvPr id="7" name="Espace réservé du pied de page 4"/>
          <p:cNvSpPr>
            <a:spLocks noGrp="1"/>
          </p:cNvSpPr>
          <p:nvPr>
            <p:ph type="ftr" sz="quarter" idx="3"/>
          </p:nvPr>
        </p:nvSpPr>
        <p:spPr>
          <a:xfrm>
            <a:off x="4644008" y="6546249"/>
            <a:ext cx="3414585" cy="123111"/>
          </a:xfrm>
          <a:prstGeom prst="rect">
            <a:avLst/>
          </a:prstGeom>
        </p:spPr>
        <p:txBody>
          <a:bodyPr vert="horz" wrap="square" lIns="0" tIns="0" rIns="0" bIns="0" rtlCol="0" anchor="ctr">
            <a:spAutoFit/>
          </a:bodyPr>
          <a:lstStyle>
            <a:lvl1pPr algn="r">
              <a:defRPr sz="800">
                <a:solidFill>
                  <a:schemeClr val="tx1">
                    <a:tint val="75000"/>
                  </a:schemeClr>
                </a:solidFill>
                <a:latin typeface="Arial" pitchFamily="34" charset="0"/>
                <a:cs typeface="Arial" pitchFamily="34" charset="0"/>
              </a:defRPr>
            </a:lvl1pPr>
          </a:lstStyle>
          <a:p>
            <a:r>
              <a:rPr lang="en-US" noProof="0" smtClean="0"/>
              <a:t>Presentation Title</a:t>
            </a:r>
            <a:endParaRPr lang="en-US" noProof="0"/>
          </a:p>
        </p:txBody>
      </p:sp>
    </p:spTree>
    <p:extLst>
      <p:ext uri="{BB962C8B-B14F-4D97-AF65-F5344CB8AC3E}">
        <p14:creationId xmlns="" xmlns:p14="http://schemas.microsoft.com/office/powerpoint/2010/main" val="1104769617"/>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B31B9E4-8E4D-4C86-BFD7-412B282B373B}" type="slidenum">
              <a:rPr lang="fr-FR" smtClean="0"/>
              <a:pPr/>
              <a:t>‹#›</a:t>
            </a:fld>
            <a:endParaRPr lang="fr-FR"/>
          </a:p>
        </p:txBody>
      </p:sp>
      <p:sp>
        <p:nvSpPr>
          <p:cNvPr id="5" name="Espace réservé de la date 3"/>
          <p:cNvSpPr>
            <a:spLocks noGrp="1"/>
          </p:cNvSpPr>
          <p:nvPr>
            <p:ph type="dt" sz="half" idx="2"/>
          </p:nvPr>
        </p:nvSpPr>
        <p:spPr>
          <a:xfrm>
            <a:off x="8172400" y="6546249"/>
            <a:ext cx="519373" cy="123111"/>
          </a:xfrm>
          <a:prstGeom prst="rect">
            <a:avLst/>
          </a:prstGeom>
        </p:spPr>
        <p:txBody>
          <a:bodyPr vert="horz" wrap="none" lIns="0" tIns="0" rIns="0" bIns="0" rtlCol="0" anchor="ctr">
            <a:spAutoFit/>
          </a:bodyPr>
          <a:lstStyle>
            <a:lvl1pPr algn="l">
              <a:defRPr lang="fr-FR" sz="800" smtClean="0">
                <a:solidFill>
                  <a:schemeClr val="tx1">
                    <a:tint val="75000"/>
                  </a:schemeClr>
                </a:solidFill>
                <a:latin typeface="Arial" pitchFamily="34" charset="0"/>
                <a:cs typeface="Arial" pitchFamily="34" charset="0"/>
              </a:defRPr>
            </a:lvl1pPr>
          </a:lstStyle>
          <a:p>
            <a:fld id="{4A68996B-E060-46F7-B1B6-9E9516517BF8}" type="datetime1">
              <a:rPr lang="fr-FR" smtClean="0"/>
              <a:pPr/>
              <a:t>27/03/2012</a:t>
            </a:fld>
            <a:endParaRPr lang="fr-FR"/>
          </a:p>
        </p:txBody>
      </p:sp>
      <p:sp>
        <p:nvSpPr>
          <p:cNvPr id="6" name="Espace réservé du pied de page 4"/>
          <p:cNvSpPr>
            <a:spLocks noGrp="1"/>
          </p:cNvSpPr>
          <p:nvPr>
            <p:ph type="ftr" sz="quarter" idx="3"/>
          </p:nvPr>
        </p:nvSpPr>
        <p:spPr>
          <a:xfrm>
            <a:off x="4644008" y="6546249"/>
            <a:ext cx="3414585" cy="123111"/>
          </a:xfrm>
          <a:prstGeom prst="rect">
            <a:avLst/>
          </a:prstGeom>
        </p:spPr>
        <p:txBody>
          <a:bodyPr vert="horz" wrap="square" lIns="0" tIns="0" rIns="0" bIns="0" rtlCol="0" anchor="ctr">
            <a:spAutoFit/>
          </a:bodyPr>
          <a:lstStyle>
            <a:lvl1pPr algn="r">
              <a:defRPr sz="800">
                <a:solidFill>
                  <a:schemeClr val="tx1">
                    <a:tint val="75000"/>
                  </a:schemeClr>
                </a:solidFill>
                <a:latin typeface="Arial" pitchFamily="34" charset="0"/>
                <a:cs typeface="Arial" pitchFamily="34" charset="0"/>
              </a:defRPr>
            </a:lvl1pPr>
          </a:lstStyle>
          <a:p>
            <a:r>
              <a:rPr lang="en-US" noProof="0" smtClean="0"/>
              <a:t>Presentation Title</a:t>
            </a:r>
            <a:endParaRPr lang="en-US" noProof="0"/>
          </a:p>
        </p:txBody>
      </p:sp>
    </p:spTree>
    <p:extLst>
      <p:ext uri="{BB962C8B-B14F-4D97-AF65-F5344CB8AC3E}">
        <p14:creationId xmlns="" xmlns:p14="http://schemas.microsoft.com/office/powerpoint/2010/main" val="1250098650"/>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79388" y="0"/>
            <a:ext cx="7777162" cy="7651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23850" y="908050"/>
            <a:ext cx="4249738" cy="2695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25988" y="908050"/>
            <a:ext cx="4249737" cy="2695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23850" y="3756025"/>
            <a:ext cx="4249738" cy="2697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5988" y="3756025"/>
            <a:ext cx="4249737" cy="2697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71412C55-F639-46CF-BCF1-99F2C81A344A}" type="slidenum">
              <a:rPr lang="fr-FR"/>
              <a:pPr>
                <a:defRPr/>
              </a:pPr>
              <a:t>‹#›</a:t>
            </a:fld>
            <a:endParaRPr lang="fr-FR"/>
          </a:p>
        </p:txBody>
      </p:sp>
    </p:spTree>
  </p:cSld>
  <p:clrMapOvr>
    <a:masterClrMapping/>
  </p:clrMapOvr>
  <p:transition advClick="0" advTm="1500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16632"/>
            <a:ext cx="8075240" cy="1143000"/>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Espace réservé du texte 2"/>
          <p:cNvSpPr>
            <a:spLocks noGrp="1"/>
          </p:cNvSpPr>
          <p:nvPr>
            <p:ph type="body" idx="1"/>
          </p:nvPr>
        </p:nvSpPr>
        <p:spPr>
          <a:xfrm>
            <a:off x="457200" y="1288150"/>
            <a:ext cx="8229600" cy="4525963"/>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6" name="Espace réservé du numéro de diapositive 5"/>
          <p:cNvSpPr>
            <a:spLocks noGrp="1"/>
          </p:cNvSpPr>
          <p:nvPr>
            <p:ph type="sldNum" sz="quarter" idx="4"/>
          </p:nvPr>
        </p:nvSpPr>
        <p:spPr>
          <a:xfrm>
            <a:off x="8617744" y="678629"/>
            <a:ext cx="544994" cy="198000"/>
          </a:xfrm>
          <a:prstGeom prst="rect">
            <a:avLst/>
          </a:prstGeom>
          <a:solidFill>
            <a:schemeClr val="accent2"/>
          </a:solidFill>
        </p:spPr>
        <p:txBody>
          <a:bodyPr vert="horz" wrap="none" lIns="91440" tIns="45720" rIns="91440" bIns="45720" rtlCol="0" anchor="ctr"/>
          <a:lstStyle>
            <a:lvl1pPr algn="r">
              <a:defRPr sz="1200">
                <a:solidFill>
                  <a:schemeClr val="bg1"/>
                </a:solidFill>
                <a:latin typeface="Arial" pitchFamily="34" charset="0"/>
                <a:cs typeface="Arial" pitchFamily="34" charset="0"/>
              </a:defRPr>
            </a:lvl1pPr>
          </a:lstStyle>
          <a:p>
            <a:fld id="{5B31B9E4-8E4D-4C86-BFD7-412B282B373B}" type="slidenum">
              <a:rPr lang="fr-FR" smtClean="0"/>
              <a:pPr/>
              <a:t>‹#›</a:t>
            </a:fld>
            <a:endParaRPr lang="fr-FR"/>
          </a:p>
        </p:txBody>
      </p:sp>
      <p:pic>
        <p:nvPicPr>
          <p:cNvPr id="2051" name="Picture 3" descr="D:\Le sel en +\Realisations\TBWA\120117 Microelectronics\ST_Bloc marque_Qi_V.png"/>
          <p:cNvPicPr>
            <a:picLocks noChangeAspect="1" noChangeArrowheads="1"/>
          </p:cNvPicPr>
          <p:nvPr userDrawn="1"/>
        </p:nvPicPr>
        <p:blipFill>
          <a:blip r:embed="rId9" cstate="print">
            <a:extLst>
              <a:ext uri="{28A0092B-C50C-407E-A947-70E740481C1C}">
                <a14:useLocalDpi xmlns="" xmlns:a14="http://schemas.microsoft.com/office/drawing/2010/main" val="0"/>
              </a:ext>
            </a:extLst>
          </a:blip>
          <a:srcRect/>
          <a:stretch>
            <a:fillRect/>
          </a:stretch>
        </p:blipFill>
        <p:spPr bwMode="auto">
          <a:xfrm>
            <a:off x="226120" y="6235154"/>
            <a:ext cx="667138" cy="489992"/>
          </a:xfrm>
          <a:prstGeom prst="rect">
            <a:avLst/>
          </a:prstGeom>
          <a:noFill/>
          <a:extLst>
            <a:ext uri="{909E8E84-426E-40dd-AFC4-6F175D3DCCD1}">
              <a14:hiddenFill xmlns="" xmlns:a14="http://schemas.microsoft.com/office/drawing/2010/main">
                <a:solidFill>
                  <a:srgbClr val="FFFFFF"/>
                </a:solidFill>
              </a14:hiddenFill>
            </a:ext>
          </a:extLst>
        </p:spPr>
      </p:pic>
      <p:sp>
        <p:nvSpPr>
          <p:cNvPr id="8" name="Espace réservé du pied de page 4"/>
          <p:cNvSpPr>
            <a:spLocks noGrp="1"/>
          </p:cNvSpPr>
          <p:nvPr>
            <p:ph type="ftr" sz="quarter" idx="3"/>
          </p:nvPr>
        </p:nvSpPr>
        <p:spPr>
          <a:xfrm>
            <a:off x="4644008" y="6546249"/>
            <a:ext cx="3414585" cy="123111"/>
          </a:xfrm>
          <a:prstGeom prst="rect">
            <a:avLst/>
          </a:prstGeom>
        </p:spPr>
        <p:txBody>
          <a:bodyPr vert="horz" wrap="square" lIns="0" tIns="0" rIns="0" bIns="0" rtlCol="0" anchor="ctr">
            <a:spAutoFit/>
          </a:bodyPr>
          <a:lstStyle>
            <a:lvl1pPr algn="r">
              <a:defRPr sz="800">
                <a:solidFill>
                  <a:schemeClr val="tx1">
                    <a:tint val="75000"/>
                  </a:schemeClr>
                </a:solidFill>
                <a:latin typeface="Arial" pitchFamily="34" charset="0"/>
                <a:cs typeface="Arial" pitchFamily="34" charset="0"/>
              </a:defRPr>
            </a:lvl1pPr>
          </a:lstStyle>
          <a:p>
            <a:r>
              <a:rPr lang="en-US" noProof="0" smtClean="0"/>
              <a:t>Presentation Title</a:t>
            </a:r>
            <a:endParaRPr lang="en-US" noProof="0"/>
          </a:p>
        </p:txBody>
      </p:sp>
      <p:sp>
        <p:nvSpPr>
          <p:cNvPr id="10" name="Espace réservé de la date 3"/>
          <p:cNvSpPr>
            <a:spLocks noGrp="1"/>
          </p:cNvSpPr>
          <p:nvPr>
            <p:ph type="dt" sz="half" idx="2"/>
          </p:nvPr>
        </p:nvSpPr>
        <p:spPr>
          <a:xfrm>
            <a:off x="8172400" y="6546249"/>
            <a:ext cx="519373" cy="123111"/>
          </a:xfrm>
          <a:prstGeom prst="rect">
            <a:avLst/>
          </a:prstGeom>
        </p:spPr>
        <p:txBody>
          <a:bodyPr vert="horz" wrap="none" lIns="0" tIns="0" rIns="0" bIns="0" rtlCol="0" anchor="ctr">
            <a:spAutoFit/>
          </a:bodyPr>
          <a:lstStyle>
            <a:lvl1pPr algn="l">
              <a:defRPr lang="fr-FR" sz="800" smtClean="0">
                <a:solidFill>
                  <a:schemeClr val="tx1">
                    <a:tint val="75000"/>
                  </a:schemeClr>
                </a:solidFill>
                <a:latin typeface="Arial" pitchFamily="34" charset="0"/>
                <a:cs typeface="Arial" pitchFamily="34" charset="0"/>
              </a:defRPr>
            </a:lvl1pPr>
          </a:lstStyle>
          <a:p>
            <a:fld id="{555851F1-4DA6-4C9A-9A75-3DE9AC860323}" type="datetime1">
              <a:rPr lang="fr-FR" smtClean="0"/>
              <a:pPr/>
              <a:t>27/03/2012</a:t>
            </a:fld>
            <a:endParaRPr lang="fr-FR"/>
          </a:p>
        </p:txBody>
      </p:sp>
    </p:spTree>
    <p:extLst>
      <p:ext uri="{BB962C8B-B14F-4D97-AF65-F5344CB8AC3E}">
        <p14:creationId xmlns="" xmlns:p14="http://schemas.microsoft.com/office/powerpoint/2010/main" val="160048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4" r:id="rId5"/>
    <p:sldLayoutId id="2147483655" r:id="rId6"/>
    <p:sldLayoutId id="2147483659" r:id="rId7"/>
  </p:sldLayoutIdLst>
  <p:hf hdr="0"/>
  <p:txStyles>
    <p:titleStyle>
      <a:lvl1pPr algn="r" defTabSz="914400" rtl="0" eaLnBrk="1" latinLnBrk="0" hangingPunct="1">
        <a:spcBef>
          <a:spcPct val="0"/>
        </a:spcBef>
        <a:buNone/>
        <a:defRPr sz="3600" kern="1200">
          <a:solidFill>
            <a:schemeClr val="accent1"/>
          </a:solidFill>
          <a:latin typeface="Arial" pitchFamily="34" charset="0"/>
          <a:ea typeface="+mj-ea"/>
          <a:cs typeface="Arial" pitchFamily="34" charset="0"/>
        </a:defRPr>
      </a:lvl1pPr>
    </p:titleStyle>
    <p:bodyStyle>
      <a:lvl1pPr marL="177800" indent="-177800" algn="l" defTabSz="914400" rtl="0" eaLnBrk="1" latinLnBrk="0" hangingPunct="1">
        <a:lnSpc>
          <a:spcPct val="100000"/>
        </a:lnSpc>
        <a:spcBef>
          <a:spcPts val="1800"/>
        </a:spcBef>
        <a:spcAft>
          <a:spcPts val="600"/>
        </a:spcAft>
        <a:buClr>
          <a:schemeClr val="accent1"/>
        </a:buClr>
        <a:buFont typeface="Arial" pitchFamily="34" charset="0"/>
        <a:buChar char="•"/>
        <a:defRPr sz="2000" kern="1200">
          <a:solidFill>
            <a:schemeClr val="accent4"/>
          </a:solidFill>
          <a:latin typeface="Arial" pitchFamily="34" charset="0"/>
          <a:ea typeface="+mn-ea"/>
          <a:cs typeface="Arial" pitchFamily="34" charset="0"/>
        </a:defRPr>
      </a:lvl1pPr>
      <a:lvl2pPr marL="533400" indent="-177800" algn="l" defTabSz="914400" rtl="0" eaLnBrk="1" latinLnBrk="0" hangingPunct="1">
        <a:lnSpc>
          <a:spcPct val="90000"/>
        </a:lnSpc>
        <a:spcBef>
          <a:spcPts val="0"/>
        </a:spcBef>
        <a:spcAft>
          <a:spcPts val="600"/>
        </a:spcAft>
        <a:buClr>
          <a:schemeClr val="accent4"/>
        </a:buClr>
        <a:buFont typeface="Arial" pitchFamily="34" charset="0"/>
        <a:buChar char="•"/>
        <a:defRPr sz="1600" kern="1200">
          <a:solidFill>
            <a:schemeClr val="accent1"/>
          </a:solidFill>
          <a:latin typeface="Arial" pitchFamily="34" charset="0"/>
          <a:ea typeface="+mn-ea"/>
          <a:cs typeface="Arial" pitchFamily="34" charset="0"/>
        </a:defRPr>
      </a:lvl2pPr>
      <a:lvl3pPr marL="901700" indent="-177800" algn="l" defTabSz="914400" rtl="0" eaLnBrk="1" latinLnBrk="0" hangingPunct="1">
        <a:lnSpc>
          <a:spcPct val="90000"/>
        </a:lnSpc>
        <a:spcBef>
          <a:spcPts val="0"/>
        </a:spcBef>
        <a:spcAft>
          <a:spcPts val="300"/>
        </a:spcAft>
        <a:buFont typeface="Arial" pitchFamily="34" charset="0"/>
        <a:buChar char="•"/>
        <a:defRPr sz="1400" kern="1200" baseline="0">
          <a:solidFill>
            <a:schemeClr val="accent3"/>
          </a:solidFill>
          <a:latin typeface="Arial" pitchFamily="34" charset="0"/>
          <a:ea typeface="+mn-ea"/>
          <a:cs typeface="Arial" pitchFamily="34" charset="0"/>
        </a:defRPr>
      </a:lvl3pPr>
      <a:lvl4pPr marL="1527175" indent="-155575" algn="l" defTabSz="914400" rtl="0" eaLnBrk="1" latinLnBrk="0" hangingPunct="1">
        <a:lnSpc>
          <a:spcPct val="90000"/>
        </a:lnSpc>
        <a:spcBef>
          <a:spcPts val="0"/>
        </a:spcBef>
        <a:spcAft>
          <a:spcPts val="300"/>
        </a:spcAft>
        <a:buFont typeface="Arial" pitchFamily="34" charset="0"/>
        <a:buChar char="•"/>
        <a:defRPr sz="1200" kern="1200" baseline="0">
          <a:solidFill>
            <a:srgbClr val="5F5F5F"/>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0.xml"/><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8.jpe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image" Target="../media/image6.png"/><Relationship Id="rId9"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lide Number Placeholder 3"/>
          <p:cNvSpPr>
            <a:spLocks noGrp="1"/>
          </p:cNvSpPr>
          <p:nvPr>
            <p:ph type="sldNum" sz="quarter" idx="4294967295"/>
          </p:nvPr>
        </p:nvSpPr>
        <p:spPr>
          <a:xfrm>
            <a:off x="8278812" y="836712"/>
            <a:ext cx="865188" cy="360362"/>
          </a:xfrm>
          <a:prstGeom prst="rect">
            <a:avLst/>
          </a:prstGeom>
        </p:spPr>
        <p:txBody>
          <a:bodyPr/>
          <a:lstStyle/>
          <a:p>
            <a:pPr>
              <a:defRPr/>
            </a:pPr>
            <a:fld id="{8E4B5E55-6ECD-4138-B237-516DBD5EE1B2}" type="slidenum">
              <a:rPr lang="fr-FR"/>
              <a:pPr>
                <a:defRPr/>
              </a:pPr>
              <a:t>1</a:t>
            </a:fld>
            <a:endParaRPr lang="fr-FR"/>
          </a:p>
        </p:txBody>
      </p:sp>
      <p:sp>
        <p:nvSpPr>
          <p:cNvPr id="11267" name="Rectangle 2"/>
          <p:cNvSpPr>
            <a:spLocks noGrp="1" noChangeArrowheads="1"/>
          </p:cNvSpPr>
          <p:nvPr>
            <p:ph type="body" idx="1"/>
          </p:nvPr>
        </p:nvSpPr>
        <p:spPr>
          <a:xfrm>
            <a:off x="106734" y="160764"/>
            <a:ext cx="7993658" cy="1107996"/>
          </a:xfrm>
          <a:noFill/>
        </p:spPr>
        <p:txBody>
          <a:bodyPr lIns="0" tIns="0" rIns="0" bIns="0" anchor="ctr"/>
          <a:lstStyle/>
          <a:p>
            <a:pPr marL="0" indent="0" algn="r" defTabSz="352425" eaLnBrk="1" hangingPunct="1">
              <a:spcBef>
                <a:spcPct val="0"/>
              </a:spcBef>
              <a:buClr>
                <a:srgbClr val="000000"/>
              </a:buClr>
              <a:buSzPct val="90000"/>
              <a:buFont typeface="Monotype Sorts" pitchFamily="2" charset="2"/>
              <a:buNone/>
            </a:pPr>
            <a:r>
              <a:rPr lang="en-US" sz="3600" dirty="0" smtClean="0">
                <a:solidFill>
                  <a:schemeClr val="accent1"/>
                </a:solidFill>
                <a:latin typeface="+mj-lt"/>
              </a:rPr>
              <a:t>WHAT IS AN INTELLIGENT POWER SWITCH?</a:t>
            </a:r>
          </a:p>
        </p:txBody>
      </p:sp>
      <p:sp>
        <p:nvSpPr>
          <p:cNvPr id="184323" name="Text Box 3"/>
          <p:cNvSpPr txBox="1">
            <a:spLocks noChangeArrowheads="1"/>
          </p:cNvSpPr>
          <p:nvPr/>
        </p:nvSpPr>
        <p:spPr bwMode="auto">
          <a:xfrm>
            <a:off x="323528" y="1196752"/>
            <a:ext cx="3235449" cy="3960440"/>
          </a:xfrm>
          <a:prstGeom prst="rect">
            <a:avLst/>
          </a:prstGeom>
          <a:noFill/>
          <a:ln w="9525">
            <a:noFill/>
            <a:miter lim="800000"/>
            <a:headEnd/>
            <a:tailEnd/>
          </a:ln>
        </p:spPr>
        <p:txBody>
          <a:bodyPr lIns="0" tIns="0" rIns="0" bIns="0"/>
          <a:lstStyle/>
          <a:p>
            <a:pPr marL="298450" indent="-298450" defTabSz="331788">
              <a:buClr>
                <a:schemeClr val="accent1"/>
              </a:buClr>
              <a:buSzPct val="100000"/>
              <a:buFont typeface="Arial" pitchFamily="34" charset="0"/>
              <a:buChar char="•"/>
            </a:pPr>
            <a:r>
              <a:rPr lang="en-US" sz="2000" b="1" dirty="0" smtClean="0">
                <a:latin typeface="+mj-lt"/>
              </a:rPr>
              <a:t>Monolithic Fully Protected Power Stage and Control</a:t>
            </a:r>
          </a:p>
          <a:p>
            <a:pPr marL="298450" indent="-298450" defTabSz="331788">
              <a:buClr>
                <a:schemeClr val="accent1"/>
              </a:buClr>
              <a:buSzPct val="100000"/>
              <a:buFont typeface="Arial" pitchFamily="34" charset="0"/>
              <a:buChar char="•"/>
            </a:pPr>
            <a:endParaRPr lang="en-US" sz="2000" b="1" dirty="0" smtClean="0">
              <a:latin typeface="+mj-lt"/>
            </a:endParaRPr>
          </a:p>
          <a:p>
            <a:pPr marL="298450" indent="-298450" defTabSz="331788">
              <a:buClr>
                <a:schemeClr val="accent1"/>
              </a:buClr>
              <a:buSzPct val="100000"/>
              <a:buFont typeface="Arial" pitchFamily="34" charset="0"/>
              <a:buChar char="•"/>
            </a:pPr>
            <a:r>
              <a:rPr lang="en-US" sz="2000" b="1" dirty="0" smtClean="0">
                <a:latin typeface="+mj-lt"/>
              </a:rPr>
              <a:t>Designed for Harsh Environment  (-40°C .. +150°C )</a:t>
            </a:r>
          </a:p>
          <a:p>
            <a:pPr marL="298450" indent="-298450" defTabSz="331788">
              <a:buClr>
                <a:schemeClr val="accent1"/>
              </a:buClr>
              <a:buSzPct val="100000"/>
              <a:buFont typeface="Arial" pitchFamily="34" charset="0"/>
              <a:buChar char="•"/>
            </a:pPr>
            <a:endParaRPr lang="en-US" sz="2000" b="1" dirty="0" smtClean="0">
              <a:latin typeface="+mj-lt"/>
            </a:endParaRPr>
          </a:p>
          <a:p>
            <a:pPr marL="298450" indent="-298450" defTabSz="331788">
              <a:buClr>
                <a:schemeClr val="accent1"/>
              </a:buClr>
              <a:buSzPct val="100000"/>
              <a:buFont typeface="Arial" pitchFamily="34" charset="0"/>
              <a:buChar char="•"/>
            </a:pPr>
            <a:r>
              <a:rPr lang="en-US" sz="2000" b="1" dirty="0" smtClean="0">
                <a:latin typeface="+mj-lt"/>
              </a:rPr>
              <a:t>Capability </a:t>
            </a:r>
            <a:r>
              <a:rPr lang="en-US" sz="2000" b="1" dirty="0" smtClean="0"/>
              <a:t>to drive any kind of L</a:t>
            </a:r>
            <a:r>
              <a:rPr lang="en-US" sz="2000" b="1" dirty="0" smtClean="0">
                <a:latin typeface="+mj-lt"/>
              </a:rPr>
              <a:t>oad </a:t>
            </a:r>
          </a:p>
          <a:p>
            <a:pPr marL="298450" indent="-298450" defTabSz="331788">
              <a:buClr>
                <a:schemeClr val="accent1"/>
              </a:buClr>
              <a:buSzPct val="100000"/>
              <a:buFont typeface="Arial" pitchFamily="34" charset="0"/>
              <a:buChar char="•"/>
            </a:pPr>
            <a:endParaRPr lang="en-US" sz="2000" b="1" dirty="0" smtClean="0">
              <a:latin typeface="+mj-lt"/>
            </a:endParaRPr>
          </a:p>
          <a:p>
            <a:pPr marL="298450" indent="-298450" defTabSz="331788">
              <a:buClr>
                <a:schemeClr val="accent1"/>
              </a:buClr>
              <a:buSzPct val="100000"/>
              <a:buFont typeface="Arial" pitchFamily="34" charset="0"/>
              <a:buChar char="•"/>
            </a:pPr>
            <a:r>
              <a:rPr lang="en-US" sz="2000" b="1" dirty="0" smtClean="0">
                <a:latin typeface="+mj-lt"/>
              </a:rPr>
              <a:t>Exhaustive Diagnostics</a:t>
            </a:r>
            <a:endParaRPr lang="en-US" sz="2000" dirty="0" smtClean="0">
              <a:latin typeface="+mj-lt"/>
            </a:endParaRPr>
          </a:p>
          <a:p>
            <a:pPr marL="298450" indent="-298450" algn="l" defTabSz="331788">
              <a:buClr>
                <a:schemeClr val="accent1"/>
              </a:buClr>
              <a:buSzPct val="100000"/>
              <a:buFont typeface="Arial" pitchFamily="34" charset="0"/>
              <a:buChar char="•"/>
            </a:pPr>
            <a:endParaRPr lang="en-US" sz="2000" b="1" dirty="0"/>
          </a:p>
        </p:txBody>
      </p:sp>
      <p:grpSp>
        <p:nvGrpSpPr>
          <p:cNvPr id="2" name="Group 4"/>
          <p:cNvGrpSpPr>
            <a:grpSpLocks/>
          </p:cNvGrpSpPr>
          <p:nvPr/>
        </p:nvGrpSpPr>
        <p:grpSpPr bwMode="auto">
          <a:xfrm>
            <a:off x="3516313" y="1371600"/>
            <a:ext cx="5170487" cy="3962400"/>
            <a:chOff x="2215" y="1008"/>
            <a:chExt cx="2703" cy="2091"/>
          </a:xfrm>
        </p:grpSpPr>
        <p:sp>
          <p:nvSpPr>
            <p:cNvPr id="11273" name="AutoShape 5"/>
            <p:cNvSpPr>
              <a:spLocks noChangeArrowheads="1"/>
            </p:cNvSpPr>
            <p:nvPr/>
          </p:nvSpPr>
          <p:spPr bwMode="auto">
            <a:xfrm flipV="1">
              <a:off x="2876" y="1333"/>
              <a:ext cx="1674" cy="1574"/>
            </a:xfrm>
            <a:prstGeom prst="roundRect">
              <a:avLst>
                <a:gd name="adj" fmla="val 0"/>
              </a:avLst>
            </a:prstGeom>
            <a:solidFill>
              <a:srgbClr val="FFFF00"/>
            </a:solidFill>
            <a:ln w="18669">
              <a:solidFill>
                <a:srgbClr val="FF0000"/>
              </a:solidFill>
              <a:round/>
              <a:headEnd/>
              <a:tailEnd/>
            </a:ln>
          </p:spPr>
          <p:txBody>
            <a:bodyPr wrap="none" anchor="ctr"/>
            <a:lstStyle/>
            <a:p>
              <a:endParaRPr lang="en-US"/>
            </a:p>
          </p:txBody>
        </p:sp>
        <p:sp>
          <p:nvSpPr>
            <p:cNvPr id="11274" name="Line 6"/>
            <p:cNvSpPr>
              <a:spLocks noChangeShapeType="1"/>
            </p:cNvSpPr>
            <p:nvPr/>
          </p:nvSpPr>
          <p:spPr bwMode="auto">
            <a:xfrm>
              <a:off x="3356" y="2398"/>
              <a:ext cx="769" cy="0"/>
            </a:xfrm>
            <a:prstGeom prst="line">
              <a:avLst/>
            </a:prstGeom>
            <a:noFill/>
            <a:ln w="9301">
              <a:solidFill>
                <a:srgbClr val="000000"/>
              </a:solidFill>
              <a:round/>
              <a:headEnd/>
              <a:tailEnd type="triangle" w="med" len="med"/>
            </a:ln>
          </p:spPr>
          <p:txBody>
            <a:bodyPr/>
            <a:lstStyle/>
            <a:p>
              <a:endParaRPr lang="en-US"/>
            </a:p>
          </p:txBody>
        </p:sp>
        <p:sp>
          <p:nvSpPr>
            <p:cNvPr id="11275" name="AutoShape 7"/>
            <p:cNvSpPr>
              <a:spLocks noChangeArrowheads="1"/>
            </p:cNvSpPr>
            <p:nvPr/>
          </p:nvSpPr>
          <p:spPr bwMode="auto">
            <a:xfrm flipV="1">
              <a:off x="3430" y="2211"/>
              <a:ext cx="564" cy="374"/>
            </a:xfrm>
            <a:prstGeom prst="roundRect">
              <a:avLst>
                <a:gd name="adj" fmla="val 0"/>
              </a:avLst>
            </a:prstGeom>
            <a:solidFill>
              <a:srgbClr val="FFFFD0"/>
            </a:solidFill>
            <a:ln w="9301">
              <a:solidFill>
                <a:srgbClr val="000000"/>
              </a:solidFill>
              <a:round/>
              <a:headEnd/>
              <a:tailEnd/>
            </a:ln>
          </p:spPr>
          <p:txBody>
            <a:bodyPr wrap="none" anchor="ctr"/>
            <a:lstStyle/>
            <a:p>
              <a:endParaRPr lang="en-US"/>
            </a:p>
          </p:txBody>
        </p:sp>
        <p:sp>
          <p:nvSpPr>
            <p:cNvPr id="11276" name="Text Box 8"/>
            <p:cNvSpPr txBox="1">
              <a:spLocks noChangeArrowheads="1"/>
            </p:cNvSpPr>
            <p:nvPr/>
          </p:nvSpPr>
          <p:spPr bwMode="auto">
            <a:xfrm>
              <a:off x="3462" y="2293"/>
              <a:ext cx="528" cy="240"/>
            </a:xfrm>
            <a:prstGeom prst="rect">
              <a:avLst/>
            </a:prstGeom>
            <a:noFill/>
            <a:ln w="9525">
              <a:noFill/>
              <a:miter lim="800000"/>
              <a:headEnd/>
              <a:tailEnd/>
            </a:ln>
          </p:spPr>
          <p:txBody>
            <a:bodyPr lIns="0" tIns="0" rIns="0" bIns="0"/>
            <a:lstStyle/>
            <a:p>
              <a:pPr defTabSz="331788">
                <a:buClr>
                  <a:srgbClr val="000000"/>
                </a:buClr>
                <a:buSzPct val="90000"/>
                <a:buFont typeface="Monotype Sorts" pitchFamily="2" charset="2"/>
                <a:buNone/>
              </a:pPr>
              <a:r>
                <a:rPr lang="en-US" sz="1300" b="1">
                  <a:solidFill>
                    <a:srgbClr val="FF0000"/>
                  </a:solidFill>
                  <a:latin typeface="Arial" charset="0"/>
                </a:rPr>
                <a:t>Protected Driver</a:t>
              </a:r>
              <a:endParaRPr lang="en-US" sz="2300">
                <a:latin typeface="Times New Roman" pitchFamily="18" charset="0"/>
              </a:endParaRPr>
            </a:p>
          </p:txBody>
        </p:sp>
        <p:sp>
          <p:nvSpPr>
            <p:cNvPr id="11277" name="Text Box 9"/>
            <p:cNvSpPr txBox="1">
              <a:spLocks noChangeArrowheads="1"/>
            </p:cNvSpPr>
            <p:nvPr/>
          </p:nvSpPr>
          <p:spPr bwMode="auto">
            <a:xfrm>
              <a:off x="2215" y="1344"/>
              <a:ext cx="635" cy="255"/>
            </a:xfrm>
            <a:prstGeom prst="rect">
              <a:avLst/>
            </a:prstGeom>
            <a:noFill/>
            <a:ln w="9525">
              <a:noFill/>
              <a:miter lim="800000"/>
              <a:headEnd/>
              <a:tailEnd/>
            </a:ln>
          </p:spPr>
          <p:txBody>
            <a:bodyPr lIns="0" tIns="0" rIns="0" bIns="0"/>
            <a:lstStyle/>
            <a:p>
              <a:pPr defTabSz="331788">
                <a:buClr>
                  <a:srgbClr val="000000"/>
                </a:buClr>
                <a:buSzPct val="90000"/>
                <a:buFont typeface="Monotype Sorts" pitchFamily="2" charset="2"/>
                <a:buNone/>
              </a:pPr>
              <a:r>
                <a:rPr lang="en-US" sz="1400" b="1">
                  <a:solidFill>
                    <a:srgbClr val="000000"/>
                  </a:solidFill>
                  <a:latin typeface="Times New Roman" pitchFamily="18" charset="0"/>
                </a:rPr>
                <a:t>Supervisory Functions</a:t>
              </a:r>
              <a:endParaRPr lang="en-US" sz="2300">
                <a:latin typeface="Times New Roman" pitchFamily="18" charset="0"/>
              </a:endParaRPr>
            </a:p>
          </p:txBody>
        </p:sp>
        <p:sp>
          <p:nvSpPr>
            <p:cNvPr id="11278" name="Line 10"/>
            <p:cNvSpPr>
              <a:spLocks noChangeShapeType="1"/>
            </p:cNvSpPr>
            <p:nvPr/>
          </p:nvSpPr>
          <p:spPr bwMode="auto">
            <a:xfrm>
              <a:off x="2873" y="2397"/>
              <a:ext cx="90" cy="0"/>
            </a:xfrm>
            <a:prstGeom prst="line">
              <a:avLst/>
            </a:prstGeom>
            <a:noFill/>
            <a:ln w="9301">
              <a:solidFill>
                <a:srgbClr val="000000"/>
              </a:solidFill>
              <a:round/>
              <a:headEnd/>
              <a:tailEnd/>
            </a:ln>
          </p:spPr>
          <p:txBody>
            <a:bodyPr/>
            <a:lstStyle/>
            <a:p>
              <a:endParaRPr lang="en-US"/>
            </a:p>
          </p:txBody>
        </p:sp>
        <p:sp>
          <p:nvSpPr>
            <p:cNvPr id="11279" name="Oval 11"/>
            <p:cNvSpPr>
              <a:spLocks noChangeArrowheads="1"/>
            </p:cNvSpPr>
            <p:nvPr/>
          </p:nvSpPr>
          <p:spPr bwMode="auto">
            <a:xfrm>
              <a:off x="2853" y="2372"/>
              <a:ext cx="46" cy="51"/>
            </a:xfrm>
            <a:prstGeom prst="ellipse">
              <a:avLst/>
            </a:prstGeom>
            <a:solidFill>
              <a:srgbClr val="FFFFFF"/>
            </a:solidFill>
            <a:ln w="18601">
              <a:solidFill>
                <a:srgbClr val="000000"/>
              </a:solidFill>
              <a:round/>
              <a:headEnd/>
              <a:tailEnd/>
            </a:ln>
          </p:spPr>
          <p:txBody>
            <a:bodyPr wrap="none" anchor="ctr"/>
            <a:lstStyle/>
            <a:p>
              <a:endParaRPr lang="en-US"/>
            </a:p>
          </p:txBody>
        </p:sp>
        <p:sp>
          <p:nvSpPr>
            <p:cNvPr id="11280" name="AutoShape 12"/>
            <p:cNvSpPr>
              <a:spLocks noChangeArrowheads="1"/>
            </p:cNvSpPr>
            <p:nvPr/>
          </p:nvSpPr>
          <p:spPr bwMode="auto">
            <a:xfrm flipV="1">
              <a:off x="3036" y="1504"/>
              <a:ext cx="615" cy="443"/>
            </a:xfrm>
            <a:prstGeom prst="roundRect">
              <a:avLst>
                <a:gd name="adj" fmla="val 0"/>
              </a:avLst>
            </a:prstGeom>
            <a:solidFill>
              <a:srgbClr val="FFFFD0"/>
            </a:solidFill>
            <a:ln w="9301">
              <a:solidFill>
                <a:srgbClr val="000000"/>
              </a:solidFill>
              <a:round/>
              <a:headEnd/>
              <a:tailEnd/>
            </a:ln>
          </p:spPr>
          <p:txBody>
            <a:bodyPr wrap="none" anchor="ctr"/>
            <a:lstStyle/>
            <a:p>
              <a:endParaRPr lang="en-US"/>
            </a:p>
          </p:txBody>
        </p:sp>
        <p:sp>
          <p:nvSpPr>
            <p:cNvPr id="11281" name="Text Box 13"/>
            <p:cNvSpPr txBox="1">
              <a:spLocks noChangeArrowheads="1"/>
            </p:cNvSpPr>
            <p:nvPr/>
          </p:nvSpPr>
          <p:spPr bwMode="auto">
            <a:xfrm>
              <a:off x="3069" y="1549"/>
              <a:ext cx="569" cy="394"/>
            </a:xfrm>
            <a:prstGeom prst="rect">
              <a:avLst/>
            </a:prstGeom>
            <a:noFill/>
            <a:ln w="9525">
              <a:noFill/>
              <a:miter lim="800000"/>
              <a:headEnd/>
              <a:tailEnd/>
            </a:ln>
          </p:spPr>
          <p:txBody>
            <a:bodyPr lIns="0" tIns="0" rIns="0" bIns="0"/>
            <a:lstStyle/>
            <a:p>
              <a:pPr defTabSz="331788">
                <a:buClr>
                  <a:srgbClr val="000000"/>
                </a:buClr>
                <a:buSzPct val="90000"/>
                <a:buFont typeface="Monotype Sorts" pitchFamily="2" charset="2"/>
                <a:buNone/>
              </a:pPr>
              <a:r>
                <a:rPr lang="en-US" sz="1300" b="1">
                  <a:solidFill>
                    <a:srgbClr val="FF0000"/>
                  </a:solidFill>
                  <a:latin typeface="Arial" charset="0"/>
                </a:rPr>
                <a:t>Logic</a:t>
              </a:r>
            </a:p>
            <a:p>
              <a:pPr defTabSz="331788">
                <a:buClr>
                  <a:srgbClr val="000000"/>
                </a:buClr>
                <a:buSzPct val="90000"/>
                <a:buFont typeface="Monotype Sorts" pitchFamily="2" charset="2"/>
                <a:buNone/>
              </a:pPr>
              <a:r>
                <a:rPr lang="en-US" sz="1300" b="1">
                  <a:solidFill>
                    <a:srgbClr val="FF0000"/>
                  </a:solidFill>
                  <a:latin typeface="Arial" charset="0"/>
                </a:rPr>
                <a:t> &amp; </a:t>
              </a:r>
            </a:p>
            <a:p>
              <a:pPr defTabSz="331788">
                <a:buClr>
                  <a:srgbClr val="000000"/>
                </a:buClr>
                <a:buSzPct val="90000"/>
                <a:buFont typeface="Monotype Sorts" pitchFamily="2" charset="2"/>
                <a:buNone/>
              </a:pPr>
              <a:r>
                <a:rPr lang="en-US" sz="1300" b="1">
                  <a:solidFill>
                    <a:srgbClr val="FF0000"/>
                  </a:solidFill>
                  <a:latin typeface="Arial" charset="0"/>
                </a:rPr>
                <a:t>Diagnostic</a:t>
              </a:r>
              <a:endParaRPr lang="en-US" sz="2300">
                <a:latin typeface="Times New Roman" pitchFamily="18" charset="0"/>
              </a:endParaRPr>
            </a:p>
          </p:txBody>
        </p:sp>
        <p:sp>
          <p:nvSpPr>
            <p:cNvPr id="11282" name="Line 14"/>
            <p:cNvSpPr>
              <a:spLocks noChangeShapeType="1"/>
            </p:cNvSpPr>
            <p:nvPr/>
          </p:nvSpPr>
          <p:spPr bwMode="auto">
            <a:xfrm flipV="1">
              <a:off x="4667" y="1233"/>
              <a:ext cx="0" cy="768"/>
            </a:xfrm>
            <a:prstGeom prst="line">
              <a:avLst/>
            </a:prstGeom>
            <a:noFill/>
            <a:ln w="9301">
              <a:solidFill>
                <a:srgbClr val="000000"/>
              </a:solidFill>
              <a:round/>
              <a:headEnd/>
              <a:tailEnd/>
            </a:ln>
          </p:spPr>
          <p:txBody>
            <a:bodyPr/>
            <a:lstStyle/>
            <a:p>
              <a:endParaRPr lang="en-US"/>
            </a:p>
          </p:txBody>
        </p:sp>
        <p:sp>
          <p:nvSpPr>
            <p:cNvPr id="11283" name="Line 15"/>
            <p:cNvSpPr>
              <a:spLocks noChangeShapeType="1"/>
            </p:cNvSpPr>
            <p:nvPr/>
          </p:nvSpPr>
          <p:spPr bwMode="auto">
            <a:xfrm flipH="1">
              <a:off x="4163" y="2627"/>
              <a:ext cx="494" cy="0"/>
            </a:xfrm>
            <a:prstGeom prst="line">
              <a:avLst/>
            </a:prstGeom>
            <a:noFill/>
            <a:ln w="9301">
              <a:solidFill>
                <a:srgbClr val="000000"/>
              </a:solidFill>
              <a:round/>
              <a:headEnd/>
              <a:tailEnd/>
            </a:ln>
          </p:spPr>
          <p:txBody>
            <a:bodyPr/>
            <a:lstStyle/>
            <a:p>
              <a:endParaRPr lang="en-US"/>
            </a:p>
          </p:txBody>
        </p:sp>
        <p:sp>
          <p:nvSpPr>
            <p:cNvPr id="11284" name="Line 16"/>
            <p:cNvSpPr>
              <a:spLocks noChangeShapeType="1"/>
            </p:cNvSpPr>
            <p:nvPr/>
          </p:nvSpPr>
          <p:spPr bwMode="auto">
            <a:xfrm>
              <a:off x="4162" y="1920"/>
              <a:ext cx="0" cy="333"/>
            </a:xfrm>
            <a:prstGeom prst="line">
              <a:avLst/>
            </a:prstGeom>
            <a:noFill/>
            <a:ln w="9301">
              <a:solidFill>
                <a:srgbClr val="000000"/>
              </a:solidFill>
              <a:round/>
              <a:headEnd/>
              <a:tailEnd/>
            </a:ln>
          </p:spPr>
          <p:txBody>
            <a:bodyPr/>
            <a:lstStyle/>
            <a:p>
              <a:endParaRPr lang="en-US"/>
            </a:p>
          </p:txBody>
        </p:sp>
        <p:sp>
          <p:nvSpPr>
            <p:cNvPr id="11285" name="Oval 17"/>
            <p:cNvSpPr>
              <a:spLocks noChangeArrowheads="1"/>
            </p:cNvSpPr>
            <p:nvPr/>
          </p:nvSpPr>
          <p:spPr bwMode="auto">
            <a:xfrm>
              <a:off x="4526" y="2610"/>
              <a:ext cx="43" cy="50"/>
            </a:xfrm>
            <a:prstGeom prst="ellipse">
              <a:avLst/>
            </a:prstGeom>
            <a:solidFill>
              <a:srgbClr val="FFFFFF"/>
            </a:solidFill>
            <a:ln w="18601">
              <a:solidFill>
                <a:srgbClr val="000000"/>
              </a:solidFill>
              <a:round/>
              <a:headEnd/>
              <a:tailEnd/>
            </a:ln>
          </p:spPr>
          <p:txBody>
            <a:bodyPr wrap="none" anchor="ctr"/>
            <a:lstStyle/>
            <a:p>
              <a:endParaRPr lang="en-US"/>
            </a:p>
          </p:txBody>
        </p:sp>
        <p:sp>
          <p:nvSpPr>
            <p:cNvPr id="11286" name="Line 18"/>
            <p:cNvSpPr>
              <a:spLocks noChangeShapeType="1"/>
            </p:cNvSpPr>
            <p:nvPr/>
          </p:nvSpPr>
          <p:spPr bwMode="auto">
            <a:xfrm>
              <a:off x="4160" y="2513"/>
              <a:ext cx="0" cy="117"/>
            </a:xfrm>
            <a:prstGeom prst="line">
              <a:avLst/>
            </a:prstGeom>
            <a:noFill/>
            <a:ln w="9301">
              <a:solidFill>
                <a:srgbClr val="000000"/>
              </a:solidFill>
              <a:round/>
              <a:headEnd/>
              <a:tailEnd/>
            </a:ln>
          </p:spPr>
          <p:txBody>
            <a:bodyPr/>
            <a:lstStyle/>
            <a:p>
              <a:endParaRPr lang="en-US"/>
            </a:p>
          </p:txBody>
        </p:sp>
        <p:sp>
          <p:nvSpPr>
            <p:cNvPr id="11287" name="Line 19"/>
            <p:cNvSpPr>
              <a:spLocks noChangeShapeType="1"/>
            </p:cNvSpPr>
            <p:nvPr/>
          </p:nvSpPr>
          <p:spPr bwMode="auto">
            <a:xfrm flipH="1" flipV="1">
              <a:off x="4099" y="2277"/>
              <a:ext cx="61" cy="228"/>
            </a:xfrm>
            <a:prstGeom prst="line">
              <a:avLst/>
            </a:prstGeom>
            <a:noFill/>
            <a:ln w="31328">
              <a:solidFill>
                <a:srgbClr val="000000"/>
              </a:solidFill>
              <a:round/>
              <a:headEnd/>
              <a:tailEnd/>
            </a:ln>
          </p:spPr>
          <p:txBody>
            <a:bodyPr/>
            <a:lstStyle/>
            <a:p>
              <a:endParaRPr lang="en-US"/>
            </a:p>
          </p:txBody>
        </p:sp>
        <p:sp>
          <p:nvSpPr>
            <p:cNvPr id="11288" name="Oval 20"/>
            <p:cNvSpPr>
              <a:spLocks noChangeArrowheads="1"/>
            </p:cNvSpPr>
            <p:nvPr/>
          </p:nvSpPr>
          <p:spPr bwMode="auto">
            <a:xfrm>
              <a:off x="4136" y="2461"/>
              <a:ext cx="44" cy="50"/>
            </a:xfrm>
            <a:prstGeom prst="ellipse">
              <a:avLst/>
            </a:prstGeom>
            <a:solidFill>
              <a:srgbClr val="FFFFFF"/>
            </a:solidFill>
            <a:ln w="18601">
              <a:solidFill>
                <a:srgbClr val="000000"/>
              </a:solidFill>
              <a:round/>
              <a:headEnd/>
              <a:tailEnd/>
            </a:ln>
          </p:spPr>
          <p:txBody>
            <a:bodyPr wrap="none" anchor="ctr"/>
            <a:lstStyle/>
            <a:p>
              <a:endParaRPr lang="en-US"/>
            </a:p>
          </p:txBody>
        </p:sp>
        <p:sp>
          <p:nvSpPr>
            <p:cNvPr id="11289" name="Line 21"/>
            <p:cNvSpPr>
              <a:spLocks noChangeShapeType="1"/>
            </p:cNvSpPr>
            <p:nvPr/>
          </p:nvSpPr>
          <p:spPr bwMode="auto">
            <a:xfrm flipH="1">
              <a:off x="4166" y="2005"/>
              <a:ext cx="493" cy="0"/>
            </a:xfrm>
            <a:prstGeom prst="line">
              <a:avLst/>
            </a:prstGeom>
            <a:noFill/>
            <a:ln w="9301">
              <a:solidFill>
                <a:srgbClr val="000000"/>
              </a:solidFill>
              <a:round/>
              <a:headEnd/>
              <a:tailEnd/>
            </a:ln>
          </p:spPr>
          <p:txBody>
            <a:bodyPr/>
            <a:lstStyle/>
            <a:p>
              <a:endParaRPr lang="en-US"/>
            </a:p>
          </p:txBody>
        </p:sp>
        <p:sp>
          <p:nvSpPr>
            <p:cNvPr id="11290" name="AutoShape 22"/>
            <p:cNvSpPr>
              <a:spLocks noChangeArrowheads="1"/>
            </p:cNvSpPr>
            <p:nvPr/>
          </p:nvSpPr>
          <p:spPr bwMode="auto">
            <a:xfrm flipV="1">
              <a:off x="3850" y="1503"/>
              <a:ext cx="633" cy="437"/>
            </a:xfrm>
            <a:prstGeom prst="roundRect">
              <a:avLst>
                <a:gd name="adj" fmla="val 0"/>
              </a:avLst>
            </a:prstGeom>
            <a:solidFill>
              <a:srgbClr val="FFFFD0"/>
            </a:solidFill>
            <a:ln w="9301">
              <a:solidFill>
                <a:srgbClr val="000000"/>
              </a:solidFill>
              <a:round/>
              <a:headEnd/>
              <a:tailEnd/>
            </a:ln>
          </p:spPr>
          <p:txBody>
            <a:bodyPr wrap="none" anchor="ctr"/>
            <a:lstStyle/>
            <a:p>
              <a:endParaRPr lang="en-US"/>
            </a:p>
          </p:txBody>
        </p:sp>
        <p:sp>
          <p:nvSpPr>
            <p:cNvPr id="11291" name="Text Box 23"/>
            <p:cNvSpPr txBox="1">
              <a:spLocks noChangeArrowheads="1"/>
            </p:cNvSpPr>
            <p:nvPr/>
          </p:nvSpPr>
          <p:spPr bwMode="auto">
            <a:xfrm>
              <a:off x="3883" y="1544"/>
              <a:ext cx="628" cy="395"/>
            </a:xfrm>
            <a:prstGeom prst="rect">
              <a:avLst/>
            </a:prstGeom>
            <a:noFill/>
            <a:ln w="9525">
              <a:noFill/>
              <a:miter lim="800000"/>
              <a:headEnd/>
              <a:tailEnd/>
            </a:ln>
          </p:spPr>
          <p:txBody>
            <a:bodyPr lIns="0" tIns="0" rIns="0" bIns="0"/>
            <a:lstStyle/>
            <a:p>
              <a:pPr defTabSz="331788">
                <a:buClr>
                  <a:srgbClr val="000000"/>
                </a:buClr>
                <a:buSzPct val="90000"/>
                <a:buFont typeface="Monotype Sorts" pitchFamily="2" charset="2"/>
                <a:buNone/>
              </a:pPr>
              <a:r>
                <a:rPr lang="en-US" sz="1300" b="1">
                  <a:solidFill>
                    <a:srgbClr val="FF0000"/>
                  </a:solidFill>
                  <a:latin typeface="Arial" charset="0"/>
                </a:rPr>
                <a:t>References </a:t>
              </a:r>
            </a:p>
            <a:p>
              <a:pPr defTabSz="331788">
                <a:buClr>
                  <a:srgbClr val="000000"/>
                </a:buClr>
                <a:buSzPct val="90000"/>
                <a:buFont typeface="Monotype Sorts" pitchFamily="2" charset="2"/>
                <a:buNone/>
              </a:pPr>
              <a:r>
                <a:rPr lang="en-US" sz="1300" b="1">
                  <a:solidFill>
                    <a:srgbClr val="FF0000"/>
                  </a:solidFill>
                  <a:latin typeface="Arial" charset="0"/>
                </a:rPr>
                <a:t>&amp;</a:t>
              </a:r>
            </a:p>
            <a:p>
              <a:pPr defTabSz="331788">
                <a:buClr>
                  <a:srgbClr val="000000"/>
                </a:buClr>
                <a:buSzPct val="90000"/>
                <a:buFont typeface="Monotype Sorts" pitchFamily="2" charset="2"/>
                <a:buNone/>
              </a:pPr>
              <a:r>
                <a:rPr lang="en-US" sz="1300" b="1">
                  <a:solidFill>
                    <a:srgbClr val="FF0000"/>
                  </a:solidFill>
                  <a:latin typeface="Arial" charset="0"/>
                </a:rPr>
                <a:t>Supply</a:t>
              </a:r>
              <a:r>
                <a:rPr lang="en-US" sz="1300" b="1">
                  <a:solidFill>
                    <a:srgbClr val="000000"/>
                  </a:solidFill>
                  <a:latin typeface="Arial" charset="0"/>
                </a:rPr>
                <a:t> </a:t>
              </a:r>
              <a:endParaRPr lang="en-US" sz="2300">
                <a:latin typeface="Times New Roman" pitchFamily="18" charset="0"/>
              </a:endParaRPr>
            </a:p>
          </p:txBody>
        </p:sp>
        <p:sp>
          <p:nvSpPr>
            <p:cNvPr id="11292" name="Oval 24"/>
            <p:cNvSpPr>
              <a:spLocks noChangeArrowheads="1"/>
            </p:cNvSpPr>
            <p:nvPr/>
          </p:nvSpPr>
          <p:spPr bwMode="auto">
            <a:xfrm>
              <a:off x="4524" y="1981"/>
              <a:ext cx="43" cy="51"/>
            </a:xfrm>
            <a:prstGeom prst="ellipse">
              <a:avLst/>
            </a:prstGeom>
            <a:solidFill>
              <a:srgbClr val="FFFFFF"/>
            </a:solidFill>
            <a:ln w="18601">
              <a:solidFill>
                <a:srgbClr val="000000"/>
              </a:solidFill>
              <a:round/>
              <a:headEnd/>
              <a:tailEnd/>
            </a:ln>
          </p:spPr>
          <p:txBody>
            <a:bodyPr wrap="none" anchor="ctr"/>
            <a:lstStyle/>
            <a:p>
              <a:endParaRPr lang="en-US"/>
            </a:p>
          </p:txBody>
        </p:sp>
        <p:sp>
          <p:nvSpPr>
            <p:cNvPr id="11293" name="Oval 25"/>
            <p:cNvSpPr>
              <a:spLocks noChangeArrowheads="1"/>
            </p:cNvSpPr>
            <p:nvPr/>
          </p:nvSpPr>
          <p:spPr bwMode="auto">
            <a:xfrm>
              <a:off x="4147" y="1985"/>
              <a:ext cx="47" cy="51"/>
            </a:xfrm>
            <a:prstGeom prst="ellipse">
              <a:avLst/>
            </a:prstGeom>
            <a:solidFill>
              <a:srgbClr val="000000"/>
            </a:solidFill>
            <a:ln w="18601">
              <a:solidFill>
                <a:srgbClr val="000000"/>
              </a:solidFill>
              <a:round/>
              <a:headEnd/>
              <a:tailEnd/>
            </a:ln>
          </p:spPr>
          <p:txBody>
            <a:bodyPr wrap="none" anchor="ctr"/>
            <a:lstStyle/>
            <a:p>
              <a:endParaRPr lang="en-US"/>
            </a:p>
          </p:txBody>
        </p:sp>
        <p:sp>
          <p:nvSpPr>
            <p:cNvPr id="11294" name="Line 26"/>
            <p:cNvSpPr>
              <a:spLocks noChangeShapeType="1"/>
            </p:cNvSpPr>
            <p:nvPr/>
          </p:nvSpPr>
          <p:spPr bwMode="auto">
            <a:xfrm>
              <a:off x="3049" y="1236"/>
              <a:ext cx="1774" cy="0"/>
            </a:xfrm>
            <a:prstGeom prst="line">
              <a:avLst/>
            </a:prstGeom>
            <a:noFill/>
            <a:ln w="31328">
              <a:solidFill>
                <a:srgbClr val="000000"/>
              </a:solidFill>
              <a:round/>
              <a:headEnd/>
              <a:tailEnd/>
            </a:ln>
          </p:spPr>
          <p:txBody>
            <a:bodyPr/>
            <a:lstStyle/>
            <a:p>
              <a:endParaRPr lang="en-US"/>
            </a:p>
          </p:txBody>
        </p:sp>
        <p:sp>
          <p:nvSpPr>
            <p:cNvPr id="11295" name="Oval 27"/>
            <p:cNvSpPr>
              <a:spLocks noChangeArrowheads="1"/>
            </p:cNvSpPr>
            <p:nvPr/>
          </p:nvSpPr>
          <p:spPr bwMode="auto">
            <a:xfrm>
              <a:off x="4636" y="1220"/>
              <a:ext cx="62" cy="50"/>
            </a:xfrm>
            <a:prstGeom prst="ellipse">
              <a:avLst/>
            </a:prstGeom>
            <a:solidFill>
              <a:srgbClr val="000000"/>
            </a:solidFill>
            <a:ln w="18601">
              <a:solidFill>
                <a:srgbClr val="000000"/>
              </a:solidFill>
              <a:round/>
              <a:headEnd/>
              <a:tailEnd/>
            </a:ln>
          </p:spPr>
          <p:txBody>
            <a:bodyPr wrap="none" anchor="ctr"/>
            <a:lstStyle/>
            <a:p>
              <a:endParaRPr lang="en-US"/>
            </a:p>
          </p:txBody>
        </p:sp>
        <p:sp>
          <p:nvSpPr>
            <p:cNvPr id="11296" name="Text Box 28"/>
            <p:cNvSpPr txBox="1">
              <a:spLocks noChangeArrowheads="1"/>
            </p:cNvSpPr>
            <p:nvPr/>
          </p:nvSpPr>
          <p:spPr bwMode="auto">
            <a:xfrm>
              <a:off x="3030" y="1008"/>
              <a:ext cx="1888" cy="229"/>
            </a:xfrm>
            <a:prstGeom prst="rect">
              <a:avLst/>
            </a:prstGeom>
            <a:noFill/>
            <a:ln w="9525">
              <a:noFill/>
              <a:miter lim="800000"/>
              <a:headEnd/>
              <a:tailEnd/>
            </a:ln>
          </p:spPr>
          <p:txBody>
            <a:bodyPr lIns="0" tIns="0" rIns="0" bIns="0"/>
            <a:lstStyle/>
            <a:p>
              <a:pPr defTabSz="331788">
                <a:buClr>
                  <a:srgbClr val="000000"/>
                </a:buClr>
                <a:buSzPct val="90000"/>
                <a:buFont typeface="Monotype Sorts" pitchFamily="2" charset="2"/>
                <a:buNone/>
              </a:pPr>
              <a:r>
                <a:rPr lang="en-US" sz="1400" b="1">
                  <a:solidFill>
                    <a:srgbClr val="000000"/>
                  </a:solidFill>
                  <a:latin typeface="Times New Roman" pitchFamily="18" charset="0"/>
                </a:rPr>
                <a:t>5.5V &lt; Operating Voltage Range &lt; 55V</a:t>
              </a:r>
              <a:endParaRPr lang="en-US" sz="2300">
                <a:latin typeface="Times New Roman" pitchFamily="18" charset="0"/>
              </a:endParaRPr>
            </a:p>
          </p:txBody>
        </p:sp>
        <p:sp>
          <p:nvSpPr>
            <p:cNvPr id="11297" name="Line 29"/>
            <p:cNvSpPr>
              <a:spLocks noChangeShapeType="1"/>
            </p:cNvSpPr>
            <p:nvPr/>
          </p:nvSpPr>
          <p:spPr bwMode="auto">
            <a:xfrm>
              <a:off x="2500" y="1741"/>
              <a:ext cx="26" cy="13"/>
            </a:xfrm>
            <a:prstGeom prst="line">
              <a:avLst/>
            </a:prstGeom>
            <a:noFill/>
            <a:ln w="9301">
              <a:solidFill>
                <a:srgbClr val="000000"/>
              </a:solidFill>
              <a:round/>
              <a:headEnd/>
              <a:tailEnd/>
            </a:ln>
          </p:spPr>
          <p:txBody>
            <a:bodyPr/>
            <a:lstStyle/>
            <a:p>
              <a:endParaRPr lang="en-US"/>
            </a:p>
          </p:txBody>
        </p:sp>
        <p:sp>
          <p:nvSpPr>
            <p:cNvPr id="11298" name="Freeform 30"/>
            <p:cNvSpPr>
              <a:spLocks/>
            </p:cNvSpPr>
            <p:nvPr/>
          </p:nvSpPr>
          <p:spPr bwMode="auto">
            <a:xfrm>
              <a:off x="2418" y="1659"/>
              <a:ext cx="600" cy="82"/>
            </a:xfrm>
            <a:custGeom>
              <a:avLst/>
              <a:gdLst>
                <a:gd name="T0" fmla="*/ 5 w 659"/>
                <a:gd name="T1" fmla="*/ 2 h 93"/>
                <a:gd name="T2" fmla="*/ 0 w 659"/>
                <a:gd name="T3" fmla="*/ 4 h 93"/>
                <a:gd name="T4" fmla="*/ 5 w 659"/>
                <a:gd name="T5" fmla="*/ 4 h 93"/>
                <a:gd name="T6" fmla="*/ 12 w 659"/>
                <a:gd name="T7" fmla="*/ 4 h 93"/>
                <a:gd name="T8" fmla="*/ 13 w 659"/>
                <a:gd name="T9" fmla="*/ 4 h 93"/>
                <a:gd name="T10" fmla="*/ 12 w 659"/>
                <a:gd name="T11" fmla="*/ 0 h 93"/>
                <a:gd name="T12" fmla="*/ 5 w 659"/>
                <a:gd name="T13" fmla="*/ 0 h 93"/>
                <a:gd name="T14" fmla="*/ 5 w 659"/>
                <a:gd name="T15" fmla="*/ 2 h 93"/>
                <a:gd name="T16" fmla="*/ 5 w 659"/>
                <a:gd name="T17" fmla="*/ 2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9"/>
                <a:gd name="T28" fmla="*/ 0 h 93"/>
                <a:gd name="T29" fmla="*/ 659 w 659"/>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9" h="93">
                  <a:moveTo>
                    <a:pt x="84" y="2"/>
                  </a:moveTo>
                  <a:lnTo>
                    <a:pt x="0" y="46"/>
                  </a:lnTo>
                  <a:lnTo>
                    <a:pt x="86" y="92"/>
                  </a:lnTo>
                  <a:lnTo>
                    <a:pt x="581" y="92"/>
                  </a:lnTo>
                  <a:lnTo>
                    <a:pt x="658" y="46"/>
                  </a:lnTo>
                  <a:lnTo>
                    <a:pt x="572" y="0"/>
                  </a:lnTo>
                  <a:lnTo>
                    <a:pt x="86" y="0"/>
                  </a:lnTo>
                  <a:lnTo>
                    <a:pt x="84" y="2"/>
                  </a:lnTo>
                </a:path>
              </a:pathLst>
            </a:custGeom>
            <a:gradFill rotWithShape="0">
              <a:gsLst>
                <a:gs pos="0">
                  <a:srgbClr val="FFFFD0"/>
                </a:gs>
                <a:gs pos="100000">
                  <a:srgbClr val="FF0000"/>
                </a:gs>
              </a:gsLst>
              <a:lin ang="0" scaled="1"/>
            </a:gradFill>
            <a:ln w="9301" cap="flat" cmpd="sng">
              <a:solidFill>
                <a:srgbClr val="000000"/>
              </a:solidFill>
              <a:prstDash val="solid"/>
              <a:round/>
              <a:headEnd type="none" w="med" len="med"/>
              <a:tailEnd type="none" w="med" len="med"/>
            </a:ln>
          </p:spPr>
          <p:txBody>
            <a:bodyPr/>
            <a:lstStyle/>
            <a:p>
              <a:endParaRPr lang="en-US"/>
            </a:p>
          </p:txBody>
        </p:sp>
        <p:sp>
          <p:nvSpPr>
            <p:cNvPr id="11299" name="Line 31"/>
            <p:cNvSpPr>
              <a:spLocks noChangeShapeType="1"/>
            </p:cNvSpPr>
            <p:nvPr/>
          </p:nvSpPr>
          <p:spPr bwMode="auto">
            <a:xfrm flipV="1">
              <a:off x="2499" y="1645"/>
              <a:ext cx="27" cy="13"/>
            </a:xfrm>
            <a:prstGeom prst="line">
              <a:avLst/>
            </a:prstGeom>
            <a:noFill/>
            <a:ln w="9301">
              <a:solidFill>
                <a:srgbClr val="000000"/>
              </a:solidFill>
              <a:round/>
              <a:headEnd/>
              <a:tailEnd/>
            </a:ln>
          </p:spPr>
          <p:txBody>
            <a:bodyPr/>
            <a:lstStyle/>
            <a:p>
              <a:endParaRPr lang="en-US"/>
            </a:p>
          </p:txBody>
        </p:sp>
        <p:sp>
          <p:nvSpPr>
            <p:cNvPr id="11300" name="Line 32"/>
            <p:cNvSpPr>
              <a:spLocks noChangeShapeType="1"/>
            </p:cNvSpPr>
            <p:nvPr/>
          </p:nvSpPr>
          <p:spPr bwMode="auto">
            <a:xfrm flipV="1">
              <a:off x="2921" y="1740"/>
              <a:ext cx="25" cy="13"/>
            </a:xfrm>
            <a:prstGeom prst="line">
              <a:avLst/>
            </a:prstGeom>
            <a:noFill/>
            <a:ln w="9301">
              <a:solidFill>
                <a:srgbClr val="000000"/>
              </a:solidFill>
              <a:round/>
              <a:headEnd/>
              <a:tailEnd/>
            </a:ln>
          </p:spPr>
          <p:txBody>
            <a:bodyPr/>
            <a:lstStyle/>
            <a:p>
              <a:endParaRPr lang="en-US"/>
            </a:p>
          </p:txBody>
        </p:sp>
        <p:sp>
          <p:nvSpPr>
            <p:cNvPr id="11301" name="Line 33"/>
            <p:cNvSpPr>
              <a:spLocks noChangeShapeType="1"/>
            </p:cNvSpPr>
            <p:nvPr/>
          </p:nvSpPr>
          <p:spPr bwMode="auto">
            <a:xfrm>
              <a:off x="2915" y="1646"/>
              <a:ext cx="26" cy="13"/>
            </a:xfrm>
            <a:prstGeom prst="line">
              <a:avLst/>
            </a:prstGeom>
            <a:noFill/>
            <a:ln w="9301">
              <a:solidFill>
                <a:srgbClr val="000000"/>
              </a:solidFill>
              <a:round/>
              <a:headEnd/>
              <a:tailEnd/>
            </a:ln>
          </p:spPr>
          <p:txBody>
            <a:bodyPr/>
            <a:lstStyle/>
            <a:p>
              <a:endParaRPr lang="en-US"/>
            </a:p>
          </p:txBody>
        </p:sp>
        <p:sp>
          <p:nvSpPr>
            <p:cNvPr id="11302" name="AutoShape 34"/>
            <p:cNvSpPr>
              <a:spLocks noChangeArrowheads="1"/>
            </p:cNvSpPr>
            <p:nvPr/>
          </p:nvSpPr>
          <p:spPr bwMode="auto">
            <a:xfrm flipV="1">
              <a:off x="2963" y="2203"/>
              <a:ext cx="390" cy="382"/>
            </a:xfrm>
            <a:prstGeom prst="roundRect">
              <a:avLst>
                <a:gd name="adj" fmla="val 0"/>
              </a:avLst>
            </a:prstGeom>
            <a:solidFill>
              <a:srgbClr val="FFFFD0"/>
            </a:solidFill>
            <a:ln w="18601">
              <a:solidFill>
                <a:srgbClr val="000000"/>
              </a:solidFill>
              <a:round/>
              <a:headEnd/>
              <a:tailEnd/>
            </a:ln>
          </p:spPr>
          <p:txBody>
            <a:bodyPr wrap="none" anchor="ctr"/>
            <a:lstStyle/>
            <a:p>
              <a:endParaRPr lang="en-US"/>
            </a:p>
          </p:txBody>
        </p:sp>
        <p:sp>
          <p:nvSpPr>
            <p:cNvPr id="11303" name="Text Box 35"/>
            <p:cNvSpPr txBox="1">
              <a:spLocks noChangeArrowheads="1"/>
            </p:cNvSpPr>
            <p:nvPr/>
          </p:nvSpPr>
          <p:spPr bwMode="auto">
            <a:xfrm>
              <a:off x="2961" y="2288"/>
              <a:ext cx="398" cy="247"/>
            </a:xfrm>
            <a:prstGeom prst="rect">
              <a:avLst/>
            </a:prstGeom>
            <a:noFill/>
            <a:ln w="9525">
              <a:noFill/>
              <a:miter lim="800000"/>
              <a:headEnd/>
              <a:tailEnd/>
            </a:ln>
          </p:spPr>
          <p:txBody>
            <a:bodyPr lIns="0" tIns="0" rIns="0" bIns="0"/>
            <a:lstStyle/>
            <a:p>
              <a:pPr defTabSz="331788">
                <a:buClr>
                  <a:srgbClr val="000000"/>
                </a:buClr>
                <a:buSzPct val="90000"/>
                <a:buFont typeface="Monotype Sorts" pitchFamily="2" charset="2"/>
                <a:buNone/>
              </a:pPr>
              <a:r>
                <a:rPr lang="en-US" sz="1300" b="1">
                  <a:solidFill>
                    <a:srgbClr val="FF0000"/>
                  </a:solidFill>
                  <a:latin typeface="Arial" charset="0"/>
                </a:rPr>
                <a:t>Input Stage</a:t>
              </a:r>
              <a:endParaRPr lang="en-US" sz="2300">
                <a:latin typeface="Times New Roman" pitchFamily="18" charset="0"/>
              </a:endParaRPr>
            </a:p>
          </p:txBody>
        </p:sp>
        <p:sp>
          <p:nvSpPr>
            <p:cNvPr id="11304" name="Line 36"/>
            <p:cNvSpPr>
              <a:spLocks noChangeShapeType="1"/>
            </p:cNvSpPr>
            <p:nvPr/>
          </p:nvSpPr>
          <p:spPr bwMode="auto">
            <a:xfrm>
              <a:off x="2512" y="2394"/>
              <a:ext cx="350" cy="0"/>
            </a:xfrm>
            <a:prstGeom prst="line">
              <a:avLst/>
            </a:prstGeom>
            <a:noFill/>
            <a:ln w="9301">
              <a:solidFill>
                <a:srgbClr val="000000"/>
              </a:solidFill>
              <a:round/>
              <a:headEnd/>
              <a:tailEnd type="triangle" w="med" len="med"/>
            </a:ln>
          </p:spPr>
          <p:txBody>
            <a:bodyPr/>
            <a:lstStyle/>
            <a:p>
              <a:endParaRPr lang="en-US"/>
            </a:p>
          </p:txBody>
        </p:sp>
        <p:sp>
          <p:nvSpPr>
            <p:cNvPr id="11305" name="Text Box 37"/>
            <p:cNvSpPr txBox="1">
              <a:spLocks noChangeArrowheads="1"/>
            </p:cNvSpPr>
            <p:nvPr/>
          </p:nvSpPr>
          <p:spPr bwMode="auto">
            <a:xfrm>
              <a:off x="2481" y="2208"/>
              <a:ext cx="384" cy="129"/>
            </a:xfrm>
            <a:prstGeom prst="rect">
              <a:avLst/>
            </a:prstGeom>
            <a:noFill/>
            <a:ln w="9525">
              <a:noFill/>
              <a:miter lim="800000"/>
              <a:headEnd/>
              <a:tailEnd/>
            </a:ln>
          </p:spPr>
          <p:txBody>
            <a:bodyPr lIns="0" tIns="0" rIns="0" bIns="0"/>
            <a:lstStyle/>
            <a:p>
              <a:pPr defTabSz="331788">
                <a:buClr>
                  <a:srgbClr val="000000"/>
                </a:buClr>
                <a:buSzPct val="90000"/>
                <a:buFont typeface="Monotype Sorts" pitchFamily="2" charset="2"/>
                <a:buNone/>
              </a:pPr>
              <a:r>
                <a:rPr lang="en-US" sz="1400" b="1">
                  <a:solidFill>
                    <a:srgbClr val="000000"/>
                  </a:solidFill>
                  <a:latin typeface="Times New Roman" pitchFamily="18" charset="0"/>
                </a:rPr>
                <a:t>Input</a:t>
              </a:r>
              <a:endParaRPr lang="en-US" sz="2300">
                <a:latin typeface="Times New Roman" pitchFamily="18" charset="0"/>
              </a:endParaRPr>
            </a:p>
          </p:txBody>
        </p:sp>
        <p:sp>
          <p:nvSpPr>
            <p:cNvPr id="11306" name="Line 38"/>
            <p:cNvSpPr>
              <a:spLocks noChangeShapeType="1"/>
            </p:cNvSpPr>
            <p:nvPr/>
          </p:nvSpPr>
          <p:spPr bwMode="auto">
            <a:xfrm>
              <a:off x="3771" y="2900"/>
              <a:ext cx="0" cy="147"/>
            </a:xfrm>
            <a:prstGeom prst="line">
              <a:avLst/>
            </a:prstGeom>
            <a:noFill/>
            <a:ln w="9301">
              <a:solidFill>
                <a:srgbClr val="000000"/>
              </a:solidFill>
              <a:round/>
              <a:headEnd/>
              <a:tailEnd/>
            </a:ln>
          </p:spPr>
          <p:txBody>
            <a:bodyPr/>
            <a:lstStyle/>
            <a:p>
              <a:endParaRPr lang="en-US"/>
            </a:p>
          </p:txBody>
        </p:sp>
        <p:sp>
          <p:nvSpPr>
            <p:cNvPr id="11307" name="Line 39"/>
            <p:cNvSpPr>
              <a:spLocks noChangeShapeType="1"/>
            </p:cNvSpPr>
            <p:nvPr/>
          </p:nvSpPr>
          <p:spPr bwMode="auto">
            <a:xfrm>
              <a:off x="3694" y="3041"/>
              <a:ext cx="156" cy="0"/>
            </a:xfrm>
            <a:prstGeom prst="line">
              <a:avLst/>
            </a:prstGeom>
            <a:noFill/>
            <a:ln w="63146">
              <a:solidFill>
                <a:srgbClr val="000000"/>
              </a:solidFill>
              <a:round/>
              <a:headEnd/>
              <a:tailEnd/>
            </a:ln>
          </p:spPr>
          <p:txBody>
            <a:bodyPr/>
            <a:lstStyle/>
            <a:p>
              <a:endParaRPr lang="en-US"/>
            </a:p>
          </p:txBody>
        </p:sp>
        <p:sp>
          <p:nvSpPr>
            <p:cNvPr id="11308" name="Oval 40"/>
            <p:cNvSpPr>
              <a:spLocks noChangeArrowheads="1"/>
            </p:cNvSpPr>
            <p:nvPr/>
          </p:nvSpPr>
          <p:spPr bwMode="auto">
            <a:xfrm>
              <a:off x="3752" y="2883"/>
              <a:ext cx="45" cy="50"/>
            </a:xfrm>
            <a:prstGeom prst="ellipse">
              <a:avLst/>
            </a:prstGeom>
            <a:solidFill>
              <a:srgbClr val="FFFFFF"/>
            </a:solidFill>
            <a:ln w="18601">
              <a:solidFill>
                <a:srgbClr val="000000"/>
              </a:solidFill>
              <a:round/>
              <a:headEnd/>
              <a:tailEnd/>
            </a:ln>
          </p:spPr>
          <p:txBody>
            <a:bodyPr wrap="none" anchor="ctr"/>
            <a:lstStyle/>
            <a:p>
              <a:endParaRPr lang="en-US"/>
            </a:p>
          </p:txBody>
        </p:sp>
        <p:sp>
          <p:nvSpPr>
            <p:cNvPr id="11309" name="Line 41"/>
            <p:cNvSpPr>
              <a:spLocks noChangeShapeType="1"/>
            </p:cNvSpPr>
            <p:nvPr/>
          </p:nvSpPr>
          <p:spPr bwMode="auto">
            <a:xfrm>
              <a:off x="4584" y="3099"/>
              <a:ext cx="155" cy="0"/>
            </a:xfrm>
            <a:prstGeom prst="line">
              <a:avLst/>
            </a:prstGeom>
            <a:noFill/>
            <a:ln w="63146">
              <a:solidFill>
                <a:srgbClr val="000000"/>
              </a:solidFill>
              <a:round/>
              <a:headEnd/>
              <a:tailEnd/>
            </a:ln>
          </p:spPr>
          <p:txBody>
            <a:bodyPr/>
            <a:lstStyle/>
            <a:p>
              <a:endParaRPr lang="en-US"/>
            </a:p>
          </p:txBody>
        </p:sp>
        <p:sp>
          <p:nvSpPr>
            <p:cNvPr id="11310" name="Text Box 42"/>
            <p:cNvSpPr txBox="1">
              <a:spLocks noChangeArrowheads="1"/>
            </p:cNvSpPr>
            <p:nvPr/>
          </p:nvSpPr>
          <p:spPr bwMode="auto">
            <a:xfrm rot="60000">
              <a:off x="4564" y="2400"/>
              <a:ext cx="310" cy="129"/>
            </a:xfrm>
            <a:prstGeom prst="rect">
              <a:avLst/>
            </a:prstGeom>
            <a:noFill/>
            <a:ln w="9525">
              <a:noFill/>
              <a:miter lim="800000"/>
              <a:headEnd/>
              <a:tailEnd/>
            </a:ln>
          </p:spPr>
          <p:txBody>
            <a:bodyPr lIns="0" tIns="0" rIns="0" bIns="0"/>
            <a:lstStyle/>
            <a:p>
              <a:pPr defTabSz="331788">
                <a:buClr>
                  <a:srgbClr val="000000"/>
                </a:buClr>
                <a:buSzPct val="90000"/>
                <a:buFont typeface="Monotype Sorts" pitchFamily="2" charset="2"/>
                <a:buNone/>
              </a:pPr>
              <a:r>
                <a:rPr lang="en-US" sz="1400" b="1">
                  <a:solidFill>
                    <a:srgbClr val="000000"/>
                  </a:solidFill>
                  <a:latin typeface="Times New Roman" pitchFamily="18" charset="0"/>
                </a:rPr>
                <a:t>Out</a:t>
              </a:r>
              <a:endParaRPr lang="en-US" sz="2300">
                <a:latin typeface="Times New Roman" pitchFamily="18" charset="0"/>
              </a:endParaRPr>
            </a:p>
          </p:txBody>
        </p:sp>
        <p:sp>
          <p:nvSpPr>
            <p:cNvPr id="11311" name="Line 43"/>
            <p:cNvSpPr>
              <a:spLocks noChangeShapeType="1"/>
            </p:cNvSpPr>
            <p:nvPr/>
          </p:nvSpPr>
          <p:spPr bwMode="auto">
            <a:xfrm flipV="1">
              <a:off x="4661" y="3057"/>
              <a:ext cx="0" cy="33"/>
            </a:xfrm>
            <a:prstGeom prst="line">
              <a:avLst/>
            </a:prstGeom>
            <a:noFill/>
            <a:ln w="18601">
              <a:solidFill>
                <a:srgbClr val="000000"/>
              </a:solidFill>
              <a:round/>
              <a:headEnd/>
              <a:tailEnd/>
            </a:ln>
          </p:spPr>
          <p:txBody>
            <a:bodyPr/>
            <a:lstStyle/>
            <a:p>
              <a:endParaRPr lang="en-US"/>
            </a:p>
          </p:txBody>
        </p:sp>
        <p:sp>
          <p:nvSpPr>
            <p:cNvPr id="11312" name="Line 44"/>
            <p:cNvSpPr>
              <a:spLocks noChangeShapeType="1"/>
            </p:cNvSpPr>
            <p:nvPr/>
          </p:nvSpPr>
          <p:spPr bwMode="auto">
            <a:xfrm flipV="1">
              <a:off x="4661" y="2865"/>
              <a:ext cx="0" cy="48"/>
            </a:xfrm>
            <a:prstGeom prst="line">
              <a:avLst/>
            </a:prstGeom>
            <a:noFill/>
            <a:ln w="18601">
              <a:solidFill>
                <a:srgbClr val="000000"/>
              </a:solidFill>
              <a:round/>
              <a:headEnd/>
              <a:tailEnd/>
            </a:ln>
          </p:spPr>
          <p:txBody>
            <a:bodyPr/>
            <a:lstStyle/>
            <a:p>
              <a:endParaRPr lang="en-US"/>
            </a:p>
          </p:txBody>
        </p:sp>
        <p:sp>
          <p:nvSpPr>
            <p:cNvPr id="11313" name="Freeform 45"/>
            <p:cNvSpPr>
              <a:spLocks/>
            </p:cNvSpPr>
            <p:nvPr/>
          </p:nvSpPr>
          <p:spPr bwMode="auto">
            <a:xfrm>
              <a:off x="4659" y="2819"/>
              <a:ext cx="28" cy="25"/>
            </a:xfrm>
            <a:custGeom>
              <a:avLst/>
              <a:gdLst>
                <a:gd name="T0" fmla="*/ 0 w 31"/>
                <a:gd name="T1" fmla="*/ 0 h 28"/>
                <a:gd name="T2" fmla="*/ 2 w 31"/>
                <a:gd name="T3" fmla="*/ 1 h 28"/>
                <a:gd name="T4" fmla="*/ 5 w 31"/>
                <a:gd name="T5" fmla="*/ 1 h 28"/>
                <a:gd name="T6" fmla="*/ 5 w 31"/>
                <a:gd name="T7" fmla="*/ 2 h 28"/>
                <a:gd name="T8" fmla="*/ 5 w 31"/>
                <a:gd name="T9" fmla="*/ 2 h 28"/>
                <a:gd name="T10" fmla="*/ 5 w 31"/>
                <a:gd name="T11" fmla="*/ 4 h 28"/>
                <a:gd name="T12" fmla="*/ 5 w 31"/>
                <a:gd name="T13" fmla="*/ 4 h 28"/>
                <a:gd name="T14" fmla="*/ 5 w 31"/>
                <a:gd name="T15" fmla="*/ 4 h 28"/>
                <a:gd name="T16" fmla="*/ 5 w 31"/>
                <a:gd name="T17" fmla="*/ 4 h 28"/>
                <a:gd name="T18" fmla="*/ 5 w 31"/>
                <a:gd name="T19" fmla="*/ 4 h 28"/>
                <a:gd name="T20" fmla="*/ 5 w 31"/>
                <a:gd name="T21" fmla="*/ 4 h 28"/>
                <a:gd name="T22" fmla="*/ 5 w 31"/>
                <a:gd name="T23" fmla="*/ 4 h 28"/>
                <a:gd name="T24" fmla="*/ 5 w 31"/>
                <a:gd name="T25" fmla="*/ 4 h 28"/>
                <a:gd name="T26" fmla="*/ 5 w 31"/>
                <a:gd name="T27" fmla="*/ 4 h 28"/>
                <a:gd name="T28" fmla="*/ 5 w 31"/>
                <a:gd name="T29" fmla="*/ 4 h 28"/>
                <a:gd name="T30" fmla="*/ 5 w 31"/>
                <a:gd name="T31" fmla="*/ 4 h 28"/>
                <a:gd name="T32" fmla="*/ 5 w 31"/>
                <a:gd name="T33" fmla="*/ 4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8"/>
                <a:gd name="T53" fmla="*/ 31 w 31"/>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8">
                  <a:moveTo>
                    <a:pt x="0" y="0"/>
                  </a:moveTo>
                  <a:lnTo>
                    <a:pt x="2" y="1"/>
                  </a:lnTo>
                  <a:lnTo>
                    <a:pt x="6" y="1"/>
                  </a:lnTo>
                  <a:lnTo>
                    <a:pt x="9" y="2"/>
                  </a:lnTo>
                  <a:lnTo>
                    <a:pt x="13" y="2"/>
                  </a:lnTo>
                  <a:lnTo>
                    <a:pt x="14" y="4"/>
                  </a:lnTo>
                  <a:lnTo>
                    <a:pt x="18" y="5"/>
                  </a:lnTo>
                  <a:lnTo>
                    <a:pt x="19" y="7"/>
                  </a:lnTo>
                  <a:lnTo>
                    <a:pt x="22" y="8"/>
                  </a:lnTo>
                  <a:lnTo>
                    <a:pt x="23" y="11"/>
                  </a:lnTo>
                  <a:lnTo>
                    <a:pt x="25" y="12"/>
                  </a:lnTo>
                  <a:lnTo>
                    <a:pt x="26" y="15"/>
                  </a:lnTo>
                  <a:lnTo>
                    <a:pt x="27" y="17"/>
                  </a:lnTo>
                  <a:lnTo>
                    <a:pt x="27" y="20"/>
                  </a:lnTo>
                  <a:lnTo>
                    <a:pt x="28" y="23"/>
                  </a:lnTo>
                  <a:lnTo>
                    <a:pt x="28" y="25"/>
                  </a:lnTo>
                  <a:lnTo>
                    <a:pt x="30" y="27"/>
                  </a:lnTo>
                </a:path>
              </a:pathLst>
            </a:custGeom>
            <a:noFill/>
            <a:ln w="18601" cap="flat" cmpd="sng">
              <a:solidFill>
                <a:srgbClr val="000000"/>
              </a:solidFill>
              <a:prstDash val="solid"/>
              <a:round/>
              <a:headEnd type="none" w="med" len="med"/>
              <a:tailEnd type="none" w="med" len="med"/>
            </a:ln>
          </p:spPr>
          <p:txBody>
            <a:bodyPr/>
            <a:lstStyle/>
            <a:p>
              <a:endParaRPr lang="en-US"/>
            </a:p>
          </p:txBody>
        </p:sp>
        <p:sp>
          <p:nvSpPr>
            <p:cNvPr id="11314" name="Freeform 46"/>
            <p:cNvSpPr>
              <a:spLocks/>
            </p:cNvSpPr>
            <p:nvPr/>
          </p:nvSpPr>
          <p:spPr bwMode="auto">
            <a:xfrm>
              <a:off x="4659" y="2843"/>
              <a:ext cx="28" cy="26"/>
            </a:xfrm>
            <a:custGeom>
              <a:avLst/>
              <a:gdLst>
                <a:gd name="T0" fmla="*/ 5 w 31"/>
                <a:gd name="T1" fmla="*/ 0 h 29"/>
                <a:gd name="T2" fmla="*/ 5 w 31"/>
                <a:gd name="T3" fmla="*/ 3 h 29"/>
                <a:gd name="T4" fmla="*/ 5 w 31"/>
                <a:gd name="T5" fmla="*/ 4 h 29"/>
                <a:gd name="T6" fmla="*/ 5 w 31"/>
                <a:gd name="T7" fmla="*/ 4 h 29"/>
                <a:gd name="T8" fmla="*/ 5 w 31"/>
                <a:gd name="T9" fmla="*/ 4 h 29"/>
                <a:gd name="T10" fmla="*/ 5 w 31"/>
                <a:gd name="T11" fmla="*/ 4 h 29"/>
                <a:gd name="T12" fmla="*/ 5 w 31"/>
                <a:gd name="T13" fmla="*/ 4 h 29"/>
                <a:gd name="T14" fmla="*/ 5 w 31"/>
                <a:gd name="T15" fmla="*/ 4 h 29"/>
                <a:gd name="T16" fmla="*/ 5 w 31"/>
                <a:gd name="T17" fmla="*/ 4 h 29"/>
                <a:gd name="T18" fmla="*/ 5 w 31"/>
                <a:gd name="T19" fmla="*/ 4 h 29"/>
                <a:gd name="T20" fmla="*/ 5 w 31"/>
                <a:gd name="T21" fmla="*/ 4 h 29"/>
                <a:gd name="T22" fmla="*/ 5 w 31"/>
                <a:gd name="T23" fmla="*/ 4 h 29"/>
                <a:gd name="T24" fmla="*/ 5 w 31"/>
                <a:gd name="T25" fmla="*/ 4 h 29"/>
                <a:gd name="T26" fmla="*/ 5 w 31"/>
                <a:gd name="T27" fmla="*/ 4 h 29"/>
                <a:gd name="T28" fmla="*/ 5 w 31"/>
                <a:gd name="T29" fmla="*/ 4 h 29"/>
                <a:gd name="T30" fmla="*/ 2 w 31"/>
                <a:gd name="T31" fmla="*/ 4 h 29"/>
                <a:gd name="T32" fmla="*/ 0 w 31"/>
                <a:gd name="T33" fmla="*/ 4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9"/>
                <a:gd name="T53" fmla="*/ 31 w 31"/>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9">
                  <a:moveTo>
                    <a:pt x="30" y="0"/>
                  </a:moveTo>
                  <a:lnTo>
                    <a:pt x="28" y="3"/>
                  </a:lnTo>
                  <a:lnTo>
                    <a:pt x="28" y="6"/>
                  </a:lnTo>
                  <a:lnTo>
                    <a:pt x="27" y="9"/>
                  </a:lnTo>
                  <a:lnTo>
                    <a:pt x="27" y="12"/>
                  </a:lnTo>
                  <a:lnTo>
                    <a:pt x="26" y="14"/>
                  </a:lnTo>
                  <a:lnTo>
                    <a:pt x="25" y="16"/>
                  </a:lnTo>
                  <a:lnTo>
                    <a:pt x="23" y="19"/>
                  </a:lnTo>
                  <a:lnTo>
                    <a:pt x="22" y="20"/>
                  </a:lnTo>
                  <a:lnTo>
                    <a:pt x="19" y="22"/>
                  </a:lnTo>
                  <a:lnTo>
                    <a:pt x="18" y="24"/>
                  </a:lnTo>
                  <a:lnTo>
                    <a:pt x="14" y="25"/>
                  </a:lnTo>
                  <a:lnTo>
                    <a:pt x="13" y="26"/>
                  </a:lnTo>
                  <a:lnTo>
                    <a:pt x="9" y="27"/>
                  </a:lnTo>
                  <a:lnTo>
                    <a:pt x="6" y="28"/>
                  </a:lnTo>
                  <a:lnTo>
                    <a:pt x="2" y="28"/>
                  </a:lnTo>
                  <a:lnTo>
                    <a:pt x="0" y="28"/>
                  </a:lnTo>
                </a:path>
              </a:pathLst>
            </a:custGeom>
            <a:noFill/>
            <a:ln w="18601" cap="flat" cmpd="sng">
              <a:solidFill>
                <a:srgbClr val="000000"/>
              </a:solidFill>
              <a:prstDash val="solid"/>
              <a:round/>
              <a:headEnd type="none" w="med" len="med"/>
              <a:tailEnd type="none" w="med" len="med"/>
            </a:ln>
          </p:spPr>
          <p:txBody>
            <a:bodyPr/>
            <a:lstStyle/>
            <a:p>
              <a:endParaRPr lang="en-US"/>
            </a:p>
          </p:txBody>
        </p:sp>
        <p:sp>
          <p:nvSpPr>
            <p:cNvPr id="11315" name="Freeform 47"/>
            <p:cNvSpPr>
              <a:spLocks/>
            </p:cNvSpPr>
            <p:nvPr/>
          </p:nvSpPr>
          <p:spPr bwMode="auto">
            <a:xfrm>
              <a:off x="4659" y="2773"/>
              <a:ext cx="28" cy="23"/>
            </a:xfrm>
            <a:custGeom>
              <a:avLst/>
              <a:gdLst>
                <a:gd name="T0" fmla="*/ 0 w 31"/>
                <a:gd name="T1" fmla="*/ 0 h 27"/>
                <a:gd name="T2" fmla="*/ 2 w 31"/>
                <a:gd name="T3" fmla="*/ 1 h 27"/>
                <a:gd name="T4" fmla="*/ 5 w 31"/>
                <a:gd name="T5" fmla="*/ 1 h 27"/>
                <a:gd name="T6" fmla="*/ 5 w 31"/>
                <a:gd name="T7" fmla="*/ 2 h 27"/>
                <a:gd name="T8" fmla="*/ 5 w 31"/>
                <a:gd name="T9" fmla="*/ 2 h 27"/>
                <a:gd name="T10" fmla="*/ 5 w 31"/>
                <a:gd name="T11" fmla="*/ 3 h 27"/>
                <a:gd name="T12" fmla="*/ 5 w 31"/>
                <a:gd name="T13" fmla="*/ 3 h 27"/>
                <a:gd name="T14" fmla="*/ 5 w 31"/>
                <a:gd name="T15" fmla="*/ 3 h 27"/>
                <a:gd name="T16" fmla="*/ 5 w 31"/>
                <a:gd name="T17" fmla="*/ 3 h 27"/>
                <a:gd name="T18" fmla="*/ 5 w 31"/>
                <a:gd name="T19" fmla="*/ 3 h 27"/>
                <a:gd name="T20" fmla="*/ 5 w 31"/>
                <a:gd name="T21" fmla="*/ 3 h 27"/>
                <a:gd name="T22" fmla="*/ 5 w 31"/>
                <a:gd name="T23" fmla="*/ 3 h 27"/>
                <a:gd name="T24" fmla="*/ 5 w 31"/>
                <a:gd name="T25" fmla="*/ 3 h 27"/>
                <a:gd name="T26" fmla="*/ 5 w 31"/>
                <a:gd name="T27" fmla="*/ 3 h 27"/>
                <a:gd name="T28" fmla="*/ 5 w 31"/>
                <a:gd name="T29" fmla="*/ 3 h 27"/>
                <a:gd name="T30" fmla="*/ 5 w 31"/>
                <a:gd name="T31" fmla="*/ 3 h 27"/>
                <a:gd name="T32" fmla="*/ 5 w 31"/>
                <a:gd name="T33" fmla="*/ 3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7"/>
                <a:gd name="T53" fmla="*/ 31 w 31"/>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7">
                  <a:moveTo>
                    <a:pt x="0" y="0"/>
                  </a:moveTo>
                  <a:lnTo>
                    <a:pt x="2" y="1"/>
                  </a:lnTo>
                  <a:lnTo>
                    <a:pt x="6" y="1"/>
                  </a:lnTo>
                  <a:lnTo>
                    <a:pt x="9" y="2"/>
                  </a:lnTo>
                  <a:lnTo>
                    <a:pt x="13" y="2"/>
                  </a:lnTo>
                  <a:lnTo>
                    <a:pt x="14" y="3"/>
                  </a:lnTo>
                  <a:lnTo>
                    <a:pt x="18" y="4"/>
                  </a:lnTo>
                  <a:lnTo>
                    <a:pt x="19" y="6"/>
                  </a:lnTo>
                  <a:lnTo>
                    <a:pt x="22" y="7"/>
                  </a:lnTo>
                  <a:lnTo>
                    <a:pt x="23" y="10"/>
                  </a:lnTo>
                  <a:lnTo>
                    <a:pt x="25" y="12"/>
                  </a:lnTo>
                  <a:lnTo>
                    <a:pt x="26" y="14"/>
                  </a:lnTo>
                  <a:lnTo>
                    <a:pt x="27" y="16"/>
                  </a:lnTo>
                  <a:lnTo>
                    <a:pt x="27" y="19"/>
                  </a:lnTo>
                  <a:lnTo>
                    <a:pt x="28" y="21"/>
                  </a:lnTo>
                  <a:lnTo>
                    <a:pt x="28" y="24"/>
                  </a:lnTo>
                  <a:lnTo>
                    <a:pt x="30" y="26"/>
                  </a:lnTo>
                </a:path>
              </a:pathLst>
            </a:custGeom>
            <a:noFill/>
            <a:ln w="18601" cap="flat" cmpd="sng">
              <a:solidFill>
                <a:srgbClr val="000000"/>
              </a:solidFill>
              <a:prstDash val="solid"/>
              <a:round/>
              <a:headEnd type="none" w="med" len="med"/>
              <a:tailEnd type="none" w="med" len="med"/>
            </a:ln>
          </p:spPr>
          <p:txBody>
            <a:bodyPr/>
            <a:lstStyle/>
            <a:p>
              <a:endParaRPr lang="en-US"/>
            </a:p>
          </p:txBody>
        </p:sp>
        <p:sp>
          <p:nvSpPr>
            <p:cNvPr id="11316" name="Freeform 48"/>
            <p:cNvSpPr>
              <a:spLocks/>
            </p:cNvSpPr>
            <p:nvPr/>
          </p:nvSpPr>
          <p:spPr bwMode="auto">
            <a:xfrm>
              <a:off x="4659" y="2795"/>
              <a:ext cx="28" cy="25"/>
            </a:xfrm>
            <a:custGeom>
              <a:avLst/>
              <a:gdLst>
                <a:gd name="T0" fmla="*/ 5 w 31"/>
                <a:gd name="T1" fmla="*/ 0 h 28"/>
                <a:gd name="T2" fmla="*/ 5 w 31"/>
                <a:gd name="T3" fmla="*/ 3 h 28"/>
                <a:gd name="T4" fmla="*/ 5 w 31"/>
                <a:gd name="T5" fmla="*/ 4 h 28"/>
                <a:gd name="T6" fmla="*/ 5 w 31"/>
                <a:gd name="T7" fmla="*/ 4 h 28"/>
                <a:gd name="T8" fmla="*/ 5 w 31"/>
                <a:gd name="T9" fmla="*/ 4 h 28"/>
                <a:gd name="T10" fmla="*/ 5 w 31"/>
                <a:gd name="T11" fmla="*/ 4 h 28"/>
                <a:gd name="T12" fmla="*/ 5 w 31"/>
                <a:gd name="T13" fmla="*/ 4 h 28"/>
                <a:gd name="T14" fmla="*/ 5 w 31"/>
                <a:gd name="T15" fmla="*/ 4 h 28"/>
                <a:gd name="T16" fmla="*/ 5 w 31"/>
                <a:gd name="T17" fmla="*/ 4 h 28"/>
                <a:gd name="T18" fmla="*/ 5 w 31"/>
                <a:gd name="T19" fmla="*/ 4 h 28"/>
                <a:gd name="T20" fmla="*/ 5 w 31"/>
                <a:gd name="T21" fmla="*/ 4 h 28"/>
                <a:gd name="T22" fmla="*/ 5 w 31"/>
                <a:gd name="T23" fmla="*/ 4 h 28"/>
                <a:gd name="T24" fmla="*/ 5 w 31"/>
                <a:gd name="T25" fmla="*/ 4 h 28"/>
                <a:gd name="T26" fmla="*/ 5 w 31"/>
                <a:gd name="T27" fmla="*/ 4 h 28"/>
                <a:gd name="T28" fmla="*/ 5 w 31"/>
                <a:gd name="T29" fmla="*/ 4 h 28"/>
                <a:gd name="T30" fmla="*/ 2 w 31"/>
                <a:gd name="T31" fmla="*/ 4 h 28"/>
                <a:gd name="T32" fmla="*/ 0 w 31"/>
                <a:gd name="T33" fmla="*/ 4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8"/>
                <a:gd name="T53" fmla="*/ 31 w 31"/>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8">
                  <a:moveTo>
                    <a:pt x="30" y="0"/>
                  </a:moveTo>
                  <a:lnTo>
                    <a:pt x="28" y="3"/>
                  </a:lnTo>
                  <a:lnTo>
                    <a:pt x="28" y="6"/>
                  </a:lnTo>
                  <a:lnTo>
                    <a:pt x="27" y="9"/>
                  </a:lnTo>
                  <a:lnTo>
                    <a:pt x="27" y="11"/>
                  </a:lnTo>
                  <a:lnTo>
                    <a:pt x="26" y="14"/>
                  </a:lnTo>
                  <a:lnTo>
                    <a:pt x="25" y="15"/>
                  </a:lnTo>
                  <a:lnTo>
                    <a:pt x="23" y="18"/>
                  </a:lnTo>
                  <a:lnTo>
                    <a:pt x="22" y="19"/>
                  </a:lnTo>
                  <a:lnTo>
                    <a:pt x="19" y="21"/>
                  </a:lnTo>
                  <a:lnTo>
                    <a:pt x="18" y="23"/>
                  </a:lnTo>
                  <a:lnTo>
                    <a:pt x="14" y="24"/>
                  </a:lnTo>
                  <a:lnTo>
                    <a:pt x="13" y="25"/>
                  </a:lnTo>
                  <a:lnTo>
                    <a:pt x="9" y="26"/>
                  </a:lnTo>
                  <a:lnTo>
                    <a:pt x="6" y="27"/>
                  </a:lnTo>
                  <a:lnTo>
                    <a:pt x="2" y="27"/>
                  </a:lnTo>
                  <a:lnTo>
                    <a:pt x="0" y="27"/>
                  </a:lnTo>
                </a:path>
              </a:pathLst>
            </a:custGeom>
            <a:noFill/>
            <a:ln w="18601" cap="flat" cmpd="sng">
              <a:solidFill>
                <a:srgbClr val="000000"/>
              </a:solidFill>
              <a:prstDash val="solid"/>
              <a:round/>
              <a:headEnd type="none" w="med" len="med"/>
              <a:tailEnd type="none" w="med" len="med"/>
            </a:ln>
          </p:spPr>
          <p:txBody>
            <a:bodyPr/>
            <a:lstStyle/>
            <a:p>
              <a:endParaRPr lang="en-US"/>
            </a:p>
          </p:txBody>
        </p:sp>
        <p:sp>
          <p:nvSpPr>
            <p:cNvPr id="11317" name="Freeform 49"/>
            <p:cNvSpPr>
              <a:spLocks/>
            </p:cNvSpPr>
            <p:nvPr/>
          </p:nvSpPr>
          <p:spPr bwMode="auto">
            <a:xfrm>
              <a:off x="4659" y="2724"/>
              <a:ext cx="28" cy="24"/>
            </a:xfrm>
            <a:custGeom>
              <a:avLst/>
              <a:gdLst>
                <a:gd name="T0" fmla="*/ 0 w 31"/>
                <a:gd name="T1" fmla="*/ 0 h 27"/>
                <a:gd name="T2" fmla="*/ 2 w 31"/>
                <a:gd name="T3" fmla="*/ 1 h 27"/>
                <a:gd name="T4" fmla="*/ 5 w 31"/>
                <a:gd name="T5" fmla="*/ 1 h 27"/>
                <a:gd name="T6" fmla="*/ 5 w 31"/>
                <a:gd name="T7" fmla="*/ 2 h 27"/>
                <a:gd name="T8" fmla="*/ 5 w 31"/>
                <a:gd name="T9" fmla="*/ 2 h 27"/>
                <a:gd name="T10" fmla="*/ 5 w 31"/>
                <a:gd name="T11" fmla="*/ 3 h 27"/>
                <a:gd name="T12" fmla="*/ 5 w 31"/>
                <a:gd name="T13" fmla="*/ 4 h 27"/>
                <a:gd name="T14" fmla="*/ 5 w 31"/>
                <a:gd name="T15" fmla="*/ 4 h 27"/>
                <a:gd name="T16" fmla="*/ 5 w 31"/>
                <a:gd name="T17" fmla="*/ 4 h 27"/>
                <a:gd name="T18" fmla="*/ 5 w 31"/>
                <a:gd name="T19" fmla="*/ 4 h 27"/>
                <a:gd name="T20" fmla="*/ 5 w 31"/>
                <a:gd name="T21" fmla="*/ 4 h 27"/>
                <a:gd name="T22" fmla="*/ 5 w 31"/>
                <a:gd name="T23" fmla="*/ 4 h 27"/>
                <a:gd name="T24" fmla="*/ 5 w 31"/>
                <a:gd name="T25" fmla="*/ 4 h 27"/>
                <a:gd name="T26" fmla="*/ 5 w 31"/>
                <a:gd name="T27" fmla="*/ 4 h 27"/>
                <a:gd name="T28" fmla="*/ 5 w 31"/>
                <a:gd name="T29" fmla="*/ 4 h 27"/>
                <a:gd name="T30" fmla="*/ 5 w 31"/>
                <a:gd name="T31" fmla="*/ 4 h 27"/>
                <a:gd name="T32" fmla="*/ 5 w 31"/>
                <a:gd name="T33" fmla="*/ 4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7"/>
                <a:gd name="T53" fmla="*/ 31 w 31"/>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7">
                  <a:moveTo>
                    <a:pt x="0" y="0"/>
                  </a:moveTo>
                  <a:lnTo>
                    <a:pt x="2" y="1"/>
                  </a:lnTo>
                  <a:lnTo>
                    <a:pt x="6" y="1"/>
                  </a:lnTo>
                  <a:lnTo>
                    <a:pt x="9" y="2"/>
                  </a:lnTo>
                  <a:lnTo>
                    <a:pt x="13" y="2"/>
                  </a:lnTo>
                  <a:lnTo>
                    <a:pt x="14" y="3"/>
                  </a:lnTo>
                  <a:lnTo>
                    <a:pt x="18" y="5"/>
                  </a:lnTo>
                  <a:lnTo>
                    <a:pt x="19" y="7"/>
                  </a:lnTo>
                  <a:lnTo>
                    <a:pt x="22" y="8"/>
                  </a:lnTo>
                  <a:lnTo>
                    <a:pt x="23" y="11"/>
                  </a:lnTo>
                  <a:lnTo>
                    <a:pt x="25" y="12"/>
                  </a:lnTo>
                  <a:lnTo>
                    <a:pt x="26" y="15"/>
                  </a:lnTo>
                  <a:lnTo>
                    <a:pt x="27" y="16"/>
                  </a:lnTo>
                  <a:lnTo>
                    <a:pt x="27" y="20"/>
                  </a:lnTo>
                  <a:lnTo>
                    <a:pt x="28" y="22"/>
                  </a:lnTo>
                  <a:lnTo>
                    <a:pt x="28" y="25"/>
                  </a:lnTo>
                  <a:lnTo>
                    <a:pt x="30" y="26"/>
                  </a:lnTo>
                </a:path>
              </a:pathLst>
            </a:custGeom>
            <a:noFill/>
            <a:ln w="18601" cap="flat" cmpd="sng">
              <a:solidFill>
                <a:srgbClr val="000000"/>
              </a:solidFill>
              <a:prstDash val="solid"/>
              <a:round/>
              <a:headEnd type="none" w="med" len="med"/>
              <a:tailEnd type="none" w="med" len="med"/>
            </a:ln>
          </p:spPr>
          <p:txBody>
            <a:bodyPr/>
            <a:lstStyle/>
            <a:p>
              <a:endParaRPr lang="en-US"/>
            </a:p>
          </p:txBody>
        </p:sp>
        <p:sp>
          <p:nvSpPr>
            <p:cNvPr id="11318" name="Freeform 50"/>
            <p:cNvSpPr>
              <a:spLocks/>
            </p:cNvSpPr>
            <p:nvPr/>
          </p:nvSpPr>
          <p:spPr bwMode="auto">
            <a:xfrm>
              <a:off x="4659" y="2747"/>
              <a:ext cx="28" cy="26"/>
            </a:xfrm>
            <a:custGeom>
              <a:avLst/>
              <a:gdLst>
                <a:gd name="T0" fmla="*/ 5 w 31"/>
                <a:gd name="T1" fmla="*/ 0 h 30"/>
                <a:gd name="T2" fmla="*/ 5 w 31"/>
                <a:gd name="T3" fmla="*/ 3 h 30"/>
                <a:gd name="T4" fmla="*/ 5 w 31"/>
                <a:gd name="T5" fmla="*/ 3 h 30"/>
                <a:gd name="T6" fmla="*/ 5 w 31"/>
                <a:gd name="T7" fmla="*/ 3 h 30"/>
                <a:gd name="T8" fmla="*/ 5 w 31"/>
                <a:gd name="T9" fmla="*/ 3 h 30"/>
                <a:gd name="T10" fmla="*/ 5 w 31"/>
                <a:gd name="T11" fmla="*/ 3 h 30"/>
                <a:gd name="T12" fmla="*/ 5 w 31"/>
                <a:gd name="T13" fmla="*/ 3 h 30"/>
                <a:gd name="T14" fmla="*/ 5 w 31"/>
                <a:gd name="T15" fmla="*/ 3 h 30"/>
                <a:gd name="T16" fmla="*/ 5 w 31"/>
                <a:gd name="T17" fmla="*/ 3 h 30"/>
                <a:gd name="T18" fmla="*/ 5 w 31"/>
                <a:gd name="T19" fmla="*/ 3 h 30"/>
                <a:gd name="T20" fmla="*/ 5 w 31"/>
                <a:gd name="T21" fmla="*/ 3 h 30"/>
                <a:gd name="T22" fmla="*/ 5 w 31"/>
                <a:gd name="T23" fmla="*/ 3 h 30"/>
                <a:gd name="T24" fmla="*/ 5 w 31"/>
                <a:gd name="T25" fmla="*/ 3 h 30"/>
                <a:gd name="T26" fmla="*/ 5 w 31"/>
                <a:gd name="T27" fmla="*/ 3 h 30"/>
                <a:gd name="T28" fmla="*/ 5 w 31"/>
                <a:gd name="T29" fmla="*/ 3 h 30"/>
                <a:gd name="T30" fmla="*/ 2 w 31"/>
                <a:gd name="T31" fmla="*/ 3 h 30"/>
                <a:gd name="T32" fmla="*/ 0 w 31"/>
                <a:gd name="T33" fmla="*/ 3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0"/>
                <a:gd name="T53" fmla="*/ 31 w 31"/>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0">
                  <a:moveTo>
                    <a:pt x="30" y="0"/>
                  </a:moveTo>
                  <a:lnTo>
                    <a:pt x="28" y="3"/>
                  </a:lnTo>
                  <a:lnTo>
                    <a:pt x="28" y="6"/>
                  </a:lnTo>
                  <a:lnTo>
                    <a:pt x="27" y="9"/>
                  </a:lnTo>
                  <a:lnTo>
                    <a:pt x="27" y="12"/>
                  </a:lnTo>
                  <a:lnTo>
                    <a:pt x="26" y="14"/>
                  </a:lnTo>
                  <a:lnTo>
                    <a:pt x="25" y="17"/>
                  </a:lnTo>
                  <a:lnTo>
                    <a:pt x="23" y="19"/>
                  </a:lnTo>
                  <a:lnTo>
                    <a:pt x="22" y="20"/>
                  </a:lnTo>
                  <a:lnTo>
                    <a:pt x="19" y="23"/>
                  </a:lnTo>
                  <a:lnTo>
                    <a:pt x="18" y="24"/>
                  </a:lnTo>
                  <a:lnTo>
                    <a:pt x="14" y="26"/>
                  </a:lnTo>
                  <a:lnTo>
                    <a:pt x="13" y="27"/>
                  </a:lnTo>
                  <a:lnTo>
                    <a:pt x="9" y="28"/>
                  </a:lnTo>
                  <a:lnTo>
                    <a:pt x="6" y="29"/>
                  </a:lnTo>
                  <a:lnTo>
                    <a:pt x="2" y="29"/>
                  </a:lnTo>
                  <a:lnTo>
                    <a:pt x="0" y="29"/>
                  </a:lnTo>
                </a:path>
              </a:pathLst>
            </a:custGeom>
            <a:noFill/>
            <a:ln w="18601" cap="flat" cmpd="sng">
              <a:solidFill>
                <a:srgbClr val="000000"/>
              </a:solidFill>
              <a:prstDash val="solid"/>
              <a:round/>
              <a:headEnd type="none" w="med" len="med"/>
              <a:tailEnd type="none" w="med" len="med"/>
            </a:ln>
          </p:spPr>
          <p:txBody>
            <a:bodyPr/>
            <a:lstStyle/>
            <a:p>
              <a:endParaRPr lang="en-US"/>
            </a:p>
          </p:txBody>
        </p:sp>
        <p:sp>
          <p:nvSpPr>
            <p:cNvPr id="11319" name="Freeform 51"/>
            <p:cNvSpPr>
              <a:spLocks/>
            </p:cNvSpPr>
            <p:nvPr/>
          </p:nvSpPr>
          <p:spPr bwMode="auto">
            <a:xfrm>
              <a:off x="4659" y="2675"/>
              <a:ext cx="28" cy="25"/>
            </a:xfrm>
            <a:custGeom>
              <a:avLst/>
              <a:gdLst>
                <a:gd name="T0" fmla="*/ 0 w 31"/>
                <a:gd name="T1" fmla="*/ 0 h 29"/>
                <a:gd name="T2" fmla="*/ 2 w 31"/>
                <a:gd name="T3" fmla="*/ 1 h 29"/>
                <a:gd name="T4" fmla="*/ 5 w 31"/>
                <a:gd name="T5" fmla="*/ 1 h 29"/>
                <a:gd name="T6" fmla="*/ 5 w 31"/>
                <a:gd name="T7" fmla="*/ 3 h 29"/>
                <a:gd name="T8" fmla="*/ 5 w 31"/>
                <a:gd name="T9" fmla="*/ 3 h 29"/>
                <a:gd name="T10" fmla="*/ 5 w 31"/>
                <a:gd name="T11" fmla="*/ 3 h 29"/>
                <a:gd name="T12" fmla="*/ 5 w 31"/>
                <a:gd name="T13" fmla="*/ 3 h 29"/>
                <a:gd name="T14" fmla="*/ 5 w 31"/>
                <a:gd name="T15" fmla="*/ 3 h 29"/>
                <a:gd name="T16" fmla="*/ 5 w 31"/>
                <a:gd name="T17" fmla="*/ 3 h 29"/>
                <a:gd name="T18" fmla="*/ 5 w 31"/>
                <a:gd name="T19" fmla="*/ 3 h 29"/>
                <a:gd name="T20" fmla="*/ 5 w 31"/>
                <a:gd name="T21" fmla="*/ 3 h 29"/>
                <a:gd name="T22" fmla="*/ 5 w 31"/>
                <a:gd name="T23" fmla="*/ 3 h 29"/>
                <a:gd name="T24" fmla="*/ 5 w 31"/>
                <a:gd name="T25" fmla="*/ 3 h 29"/>
                <a:gd name="T26" fmla="*/ 5 w 31"/>
                <a:gd name="T27" fmla="*/ 3 h 29"/>
                <a:gd name="T28" fmla="*/ 5 w 31"/>
                <a:gd name="T29" fmla="*/ 3 h 29"/>
                <a:gd name="T30" fmla="*/ 5 w 31"/>
                <a:gd name="T31" fmla="*/ 3 h 29"/>
                <a:gd name="T32" fmla="*/ 5 w 31"/>
                <a:gd name="T33" fmla="*/ 3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9"/>
                <a:gd name="T53" fmla="*/ 31 w 31"/>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9">
                  <a:moveTo>
                    <a:pt x="0" y="0"/>
                  </a:moveTo>
                  <a:lnTo>
                    <a:pt x="2" y="1"/>
                  </a:lnTo>
                  <a:lnTo>
                    <a:pt x="6" y="1"/>
                  </a:lnTo>
                  <a:lnTo>
                    <a:pt x="9" y="3"/>
                  </a:lnTo>
                  <a:lnTo>
                    <a:pt x="13" y="3"/>
                  </a:lnTo>
                  <a:lnTo>
                    <a:pt x="14" y="5"/>
                  </a:lnTo>
                  <a:lnTo>
                    <a:pt x="18" y="6"/>
                  </a:lnTo>
                  <a:lnTo>
                    <a:pt x="19" y="8"/>
                  </a:lnTo>
                  <a:lnTo>
                    <a:pt x="22" y="9"/>
                  </a:lnTo>
                  <a:lnTo>
                    <a:pt x="23" y="12"/>
                  </a:lnTo>
                  <a:lnTo>
                    <a:pt x="25" y="14"/>
                  </a:lnTo>
                  <a:lnTo>
                    <a:pt x="26" y="17"/>
                  </a:lnTo>
                  <a:lnTo>
                    <a:pt x="27" y="18"/>
                  </a:lnTo>
                  <a:lnTo>
                    <a:pt x="27" y="21"/>
                  </a:lnTo>
                  <a:lnTo>
                    <a:pt x="28" y="24"/>
                  </a:lnTo>
                  <a:lnTo>
                    <a:pt x="28" y="27"/>
                  </a:lnTo>
                  <a:lnTo>
                    <a:pt x="30" y="28"/>
                  </a:lnTo>
                </a:path>
              </a:pathLst>
            </a:custGeom>
            <a:noFill/>
            <a:ln w="18601" cap="flat" cmpd="sng">
              <a:solidFill>
                <a:srgbClr val="000000"/>
              </a:solidFill>
              <a:prstDash val="solid"/>
              <a:round/>
              <a:headEnd type="none" w="med" len="med"/>
              <a:tailEnd type="none" w="med" len="med"/>
            </a:ln>
          </p:spPr>
          <p:txBody>
            <a:bodyPr/>
            <a:lstStyle/>
            <a:p>
              <a:endParaRPr lang="en-US"/>
            </a:p>
          </p:txBody>
        </p:sp>
        <p:sp>
          <p:nvSpPr>
            <p:cNvPr id="11320" name="Freeform 52"/>
            <p:cNvSpPr>
              <a:spLocks/>
            </p:cNvSpPr>
            <p:nvPr/>
          </p:nvSpPr>
          <p:spPr bwMode="auto">
            <a:xfrm>
              <a:off x="4659" y="2699"/>
              <a:ext cx="28" cy="26"/>
            </a:xfrm>
            <a:custGeom>
              <a:avLst/>
              <a:gdLst>
                <a:gd name="T0" fmla="*/ 5 w 31"/>
                <a:gd name="T1" fmla="*/ 0 h 29"/>
                <a:gd name="T2" fmla="*/ 5 w 31"/>
                <a:gd name="T3" fmla="*/ 3 h 29"/>
                <a:gd name="T4" fmla="*/ 5 w 31"/>
                <a:gd name="T5" fmla="*/ 4 h 29"/>
                <a:gd name="T6" fmla="*/ 5 w 31"/>
                <a:gd name="T7" fmla="*/ 4 h 29"/>
                <a:gd name="T8" fmla="*/ 5 w 31"/>
                <a:gd name="T9" fmla="*/ 4 h 29"/>
                <a:gd name="T10" fmla="*/ 5 w 31"/>
                <a:gd name="T11" fmla="*/ 4 h 29"/>
                <a:gd name="T12" fmla="*/ 5 w 31"/>
                <a:gd name="T13" fmla="*/ 4 h 29"/>
                <a:gd name="T14" fmla="*/ 5 w 31"/>
                <a:gd name="T15" fmla="*/ 4 h 29"/>
                <a:gd name="T16" fmla="*/ 5 w 31"/>
                <a:gd name="T17" fmla="*/ 4 h 29"/>
                <a:gd name="T18" fmla="*/ 5 w 31"/>
                <a:gd name="T19" fmla="*/ 4 h 29"/>
                <a:gd name="T20" fmla="*/ 5 w 31"/>
                <a:gd name="T21" fmla="*/ 4 h 29"/>
                <a:gd name="T22" fmla="*/ 5 w 31"/>
                <a:gd name="T23" fmla="*/ 4 h 29"/>
                <a:gd name="T24" fmla="*/ 5 w 31"/>
                <a:gd name="T25" fmla="*/ 4 h 29"/>
                <a:gd name="T26" fmla="*/ 5 w 31"/>
                <a:gd name="T27" fmla="*/ 4 h 29"/>
                <a:gd name="T28" fmla="*/ 5 w 31"/>
                <a:gd name="T29" fmla="*/ 4 h 29"/>
                <a:gd name="T30" fmla="*/ 2 w 31"/>
                <a:gd name="T31" fmla="*/ 4 h 29"/>
                <a:gd name="T32" fmla="*/ 0 w 31"/>
                <a:gd name="T33" fmla="*/ 4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9"/>
                <a:gd name="T53" fmla="*/ 31 w 31"/>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9">
                  <a:moveTo>
                    <a:pt x="30" y="0"/>
                  </a:moveTo>
                  <a:lnTo>
                    <a:pt x="28" y="3"/>
                  </a:lnTo>
                  <a:lnTo>
                    <a:pt x="28" y="6"/>
                  </a:lnTo>
                  <a:lnTo>
                    <a:pt x="27" y="9"/>
                  </a:lnTo>
                  <a:lnTo>
                    <a:pt x="27" y="11"/>
                  </a:lnTo>
                  <a:lnTo>
                    <a:pt x="26" y="14"/>
                  </a:lnTo>
                  <a:lnTo>
                    <a:pt x="25" y="16"/>
                  </a:lnTo>
                  <a:lnTo>
                    <a:pt x="23" y="19"/>
                  </a:lnTo>
                  <a:lnTo>
                    <a:pt x="22" y="20"/>
                  </a:lnTo>
                  <a:lnTo>
                    <a:pt x="19" y="22"/>
                  </a:lnTo>
                  <a:lnTo>
                    <a:pt x="18" y="23"/>
                  </a:lnTo>
                  <a:lnTo>
                    <a:pt x="14" y="25"/>
                  </a:lnTo>
                  <a:lnTo>
                    <a:pt x="13" y="26"/>
                  </a:lnTo>
                  <a:lnTo>
                    <a:pt x="9" y="27"/>
                  </a:lnTo>
                  <a:lnTo>
                    <a:pt x="6" y="28"/>
                  </a:lnTo>
                  <a:lnTo>
                    <a:pt x="2" y="28"/>
                  </a:lnTo>
                  <a:lnTo>
                    <a:pt x="0" y="28"/>
                  </a:lnTo>
                </a:path>
              </a:pathLst>
            </a:custGeom>
            <a:noFill/>
            <a:ln w="18601" cap="flat" cmpd="sng">
              <a:solidFill>
                <a:srgbClr val="000000"/>
              </a:solidFill>
              <a:prstDash val="solid"/>
              <a:round/>
              <a:headEnd type="none" w="med" len="med"/>
              <a:tailEnd type="none" w="med" len="med"/>
            </a:ln>
          </p:spPr>
          <p:txBody>
            <a:bodyPr/>
            <a:lstStyle/>
            <a:p>
              <a:endParaRPr lang="en-US"/>
            </a:p>
          </p:txBody>
        </p:sp>
        <p:sp>
          <p:nvSpPr>
            <p:cNvPr id="11321" name="Line 53"/>
            <p:cNvSpPr>
              <a:spLocks noChangeShapeType="1"/>
            </p:cNvSpPr>
            <p:nvPr/>
          </p:nvSpPr>
          <p:spPr bwMode="auto">
            <a:xfrm flipV="1">
              <a:off x="4661" y="2624"/>
              <a:ext cx="0" cy="52"/>
            </a:xfrm>
            <a:prstGeom prst="line">
              <a:avLst/>
            </a:prstGeom>
            <a:noFill/>
            <a:ln w="18601">
              <a:solidFill>
                <a:srgbClr val="000000"/>
              </a:solidFill>
              <a:round/>
              <a:headEnd/>
              <a:tailEnd/>
            </a:ln>
          </p:spPr>
          <p:txBody>
            <a:bodyPr/>
            <a:lstStyle/>
            <a:p>
              <a:endParaRPr lang="en-US"/>
            </a:p>
          </p:txBody>
        </p:sp>
        <p:sp>
          <p:nvSpPr>
            <p:cNvPr id="11322" name="Freeform 54"/>
            <p:cNvSpPr>
              <a:spLocks/>
            </p:cNvSpPr>
            <p:nvPr/>
          </p:nvSpPr>
          <p:spPr bwMode="auto">
            <a:xfrm>
              <a:off x="4634" y="2932"/>
              <a:ext cx="54" cy="106"/>
            </a:xfrm>
            <a:custGeom>
              <a:avLst/>
              <a:gdLst>
                <a:gd name="T0" fmla="*/ 0 w 60"/>
                <a:gd name="T1" fmla="*/ 4 h 120"/>
                <a:gd name="T2" fmla="*/ 0 w 60"/>
                <a:gd name="T3" fmla="*/ 0 h 120"/>
                <a:gd name="T4" fmla="*/ 5 w 60"/>
                <a:gd name="T5" fmla="*/ 0 h 120"/>
                <a:gd name="T6" fmla="*/ 5 w 60"/>
                <a:gd name="T7" fmla="*/ 4 h 120"/>
                <a:gd name="T8" fmla="*/ 0 w 60"/>
                <a:gd name="T9" fmla="*/ 4 h 120"/>
                <a:gd name="T10" fmla="*/ 0 w 60"/>
                <a:gd name="T11" fmla="*/ 4 h 120"/>
                <a:gd name="T12" fmla="*/ 0 60000 65536"/>
                <a:gd name="T13" fmla="*/ 0 60000 65536"/>
                <a:gd name="T14" fmla="*/ 0 60000 65536"/>
                <a:gd name="T15" fmla="*/ 0 60000 65536"/>
                <a:gd name="T16" fmla="*/ 0 60000 65536"/>
                <a:gd name="T17" fmla="*/ 0 60000 65536"/>
                <a:gd name="T18" fmla="*/ 0 w 60"/>
                <a:gd name="T19" fmla="*/ 0 h 120"/>
                <a:gd name="T20" fmla="*/ 60 w 60"/>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60" h="120">
                  <a:moveTo>
                    <a:pt x="0" y="119"/>
                  </a:moveTo>
                  <a:lnTo>
                    <a:pt x="0" y="0"/>
                  </a:lnTo>
                  <a:lnTo>
                    <a:pt x="59" y="0"/>
                  </a:lnTo>
                  <a:lnTo>
                    <a:pt x="59" y="119"/>
                  </a:lnTo>
                  <a:lnTo>
                    <a:pt x="0" y="119"/>
                  </a:lnTo>
                </a:path>
              </a:pathLst>
            </a:custGeom>
            <a:noFill/>
            <a:ln w="18601" cap="flat" cmpd="sng">
              <a:solidFill>
                <a:srgbClr val="000000"/>
              </a:solidFill>
              <a:prstDash val="solid"/>
              <a:round/>
              <a:headEnd type="none" w="med" len="med"/>
              <a:tailEnd type="none" w="med" len="med"/>
            </a:ln>
          </p:spPr>
          <p:txBody>
            <a:bodyPr/>
            <a:lstStyle/>
            <a:p>
              <a:endParaRPr lang="en-US"/>
            </a:p>
          </p:txBody>
        </p:sp>
        <p:sp>
          <p:nvSpPr>
            <p:cNvPr id="11323" name="Line 55"/>
            <p:cNvSpPr>
              <a:spLocks noChangeShapeType="1"/>
            </p:cNvSpPr>
            <p:nvPr/>
          </p:nvSpPr>
          <p:spPr bwMode="auto">
            <a:xfrm flipV="1">
              <a:off x="4661" y="2913"/>
              <a:ext cx="0" cy="19"/>
            </a:xfrm>
            <a:prstGeom prst="line">
              <a:avLst/>
            </a:prstGeom>
            <a:noFill/>
            <a:ln w="18601">
              <a:solidFill>
                <a:srgbClr val="000000"/>
              </a:solidFill>
              <a:round/>
              <a:headEnd/>
              <a:tailEnd/>
            </a:ln>
          </p:spPr>
          <p:txBody>
            <a:bodyPr/>
            <a:lstStyle/>
            <a:p>
              <a:endParaRPr lang="en-US"/>
            </a:p>
          </p:txBody>
        </p:sp>
        <p:sp>
          <p:nvSpPr>
            <p:cNvPr id="11324" name="Line 56"/>
            <p:cNvSpPr>
              <a:spLocks noChangeShapeType="1"/>
            </p:cNvSpPr>
            <p:nvPr/>
          </p:nvSpPr>
          <p:spPr bwMode="auto">
            <a:xfrm>
              <a:off x="4661" y="3037"/>
              <a:ext cx="0" cy="20"/>
            </a:xfrm>
            <a:prstGeom prst="line">
              <a:avLst/>
            </a:prstGeom>
            <a:noFill/>
            <a:ln w="18601">
              <a:solidFill>
                <a:srgbClr val="000000"/>
              </a:solidFill>
              <a:round/>
              <a:headEnd/>
              <a:tailEnd/>
            </a:ln>
          </p:spPr>
          <p:txBody>
            <a:bodyPr/>
            <a:lstStyle/>
            <a:p>
              <a:endParaRPr lang="en-US"/>
            </a:p>
          </p:txBody>
        </p:sp>
      </p:grpSp>
    </p:spTree>
  </p:cSld>
  <p:clrMapOvr>
    <a:masterClrMapping/>
  </p:clrMapOvr>
  <p:transition spd="slow" advClick="0">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4" cstate="print"/>
          <a:srcRect/>
          <a:stretch>
            <a:fillRect/>
          </a:stretch>
        </p:blipFill>
        <p:spPr bwMode="auto">
          <a:xfrm>
            <a:off x="8115300" y="4544714"/>
            <a:ext cx="439738" cy="315913"/>
          </a:xfrm>
          <a:prstGeom prst="rect">
            <a:avLst/>
          </a:prstGeom>
          <a:noFill/>
        </p:spPr>
      </p:pic>
      <p:pic>
        <p:nvPicPr>
          <p:cNvPr id="13315" name="Picture 3"/>
          <p:cNvPicPr>
            <a:picLocks noChangeAspect="1" noChangeArrowheads="1"/>
          </p:cNvPicPr>
          <p:nvPr/>
        </p:nvPicPr>
        <p:blipFill>
          <a:blip r:embed="rId5" cstate="print"/>
          <a:srcRect/>
          <a:stretch>
            <a:fillRect/>
          </a:stretch>
        </p:blipFill>
        <p:spPr bwMode="auto">
          <a:xfrm>
            <a:off x="1349375" y="1726902"/>
            <a:ext cx="4171950" cy="3128962"/>
          </a:xfrm>
          <a:prstGeom prst="rect">
            <a:avLst/>
          </a:prstGeom>
          <a:noFill/>
        </p:spPr>
      </p:pic>
      <p:sp>
        <p:nvSpPr>
          <p:cNvPr id="13316" name="Line 4"/>
          <p:cNvSpPr>
            <a:spLocks noChangeShapeType="1"/>
          </p:cNvSpPr>
          <p:nvPr/>
        </p:nvSpPr>
        <p:spPr bwMode="auto">
          <a:xfrm flipH="1" flipV="1">
            <a:off x="5484813" y="1763414"/>
            <a:ext cx="0" cy="374650"/>
          </a:xfrm>
          <a:prstGeom prst="line">
            <a:avLst/>
          </a:prstGeom>
          <a:noFill/>
          <a:ln w="31750">
            <a:solidFill>
              <a:schemeClr val="tx1"/>
            </a:solidFill>
            <a:round/>
            <a:headEnd/>
            <a:tailEnd/>
          </a:ln>
          <a:effectLst/>
        </p:spPr>
        <p:txBody>
          <a:bodyPr>
            <a:spAutoFit/>
          </a:bodyPr>
          <a:lstStyle/>
          <a:p>
            <a:endParaRPr lang="de-DE"/>
          </a:p>
        </p:txBody>
      </p:sp>
      <p:sp>
        <p:nvSpPr>
          <p:cNvPr id="13317" name="Line 5"/>
          <p:cNvSpPr>
            <a:spLocks noChangeShapeType="1"/>
          </p:cNvSpPr>
          <p:nvPr/>
        </p:nvSpPr>
        <p:spPr bwMode="auto">
          <a:xfrm>
            <a:off x="6094413" y="3516014"/>
            <a:ext cx="0" cy="2212975"/>
          </a:xfrm>
          <a:prstGeom prst="line">
            <a:avLst/>
          </a:prstGeom>
          <a:noFill/>
          <a:ln w="31750">
            <a:solidFill>
              <a:schemeClr val="tx1"/>
            </a:solidFill>
            <a:round/>
            <a:headEnd/>
            <a:tailEnd/>
          </a:ln>
          <a:effectLst/>
        </p:spPr>
        <p:txBody>
          <a:bodyPr>
            <a:spAutoFit/>
          </a:bodyPr>
          <a:lstStyle/>
          <a:p>
            <a:endParaRPr lang="de-DE"/>
          </a:p>
        </p:txBody>
      </p:sp>
      <p:sp>
        <p:nvSpPr>
          <p:cNvPr id="13318" name="Rectangle 6"/>
          <p:cNvSpPr>
            <a:spLocks noGrp="1" noChangeArrowheads="1"/>
          </p:cNvSpPr>
          <p:nvPr>
            <p:ph type="title"/>
          </p:nvPr>
        </p:nvSpPr>
        <p:spPr>
          <a:xfrm>
            <a:off x="-76200" y="188640"/>
            <a:ext cx="9144000" cy="685800"/>
          </a:xfrm>
        </p:spPr>
        <p:txBody>
          <a:bodyPr>
            <a:noAutofit/>
          </a:bodyPr>
          <a:lstStyle/>
          <a:p>
            <a:r>
              <a:rPr lang="en-US" dirty="0">
                <a:latin typeface="+mj-lt"/>
              </a:rPr>
              <a:t>Features: No simultaneous restart in Over temperature</a:t>
            </a:r>
          </a:p>
        </p:txBody>
      </p:sp>
      <p:sp>
        <p:nvSpPr>
          <p:cNvPr id="13319" name="Text Box 7"/>
          <p:cNvSpPr txBox="1">
            <a:spLocks noChangeArrowheads="1"/>
          </p:cNvSpPr>
          <p:nvPr/>
        </p:nvSpPr>
        <p:spPr bwMode="auto">
          <a:xfrm>
            <a:off x="4722813" y="1376064"/>
            <a:ext cx="530225" cy="304800"/>
          </a:xfrm>
          <a:prstGeom prst="rect">
            <a:avLst/>
          </a:prstGeom>
          <a:noFill/>
          <a:ln w="18796" algn="ctr">
            <a:noFill/>
            <a:miter lim="800000"/>
            <a:headEnd/>
            <a:tailEnd/>
          </a:ln>
          <a:effectLst/>
        </p:spPr>
        <p:txBody>
          <a:bodyPr wrap="none">
            <a:spAutoFit/>
          </a:bodyPr>
          <a:lstStyle/>
          <a:p>
            <a:pPr eaLnBrk="1" hangingPunct="1"/>
            <a:r>
              <a:rPr lang="en-US" sz="1400" b="1">
                <a:latin typeface="Verdana" pitchFamily="34" charset="0"/>
              </a:rPr>
              <a:t>Vcc</a:t>
            </a:r>
          </a:p>
        </p:txBody>
      </p:sp>
      <p:sp>
        <p:nvSpPr>
          <p:cNvPr id="13320" name="Line 8"/>
          <p:cNvSpPr>
            <a:spLocks noChangeShapeType="1"/>
          </p:cNvSpPr>
          <p:nvPr/>
        </p:nvSpPr>
        <p:spPr bwMode="auto">
          <a:xfrm>
            <a:off x="803275" y="3187402"/>
            <a:ext cx="720725" cy="0"/>
          </a:xfrm>
          <a:prstGeom prst="line">
            <a:avLst/>
          </a:prstGeom>
          <a:noFill/>
          <a:ln w="31750">
            <a:solidFill>
              <a:schemeClr val="tx1"/>
            </a:solidFill>
            <a:round/>
            <a:headEnd/>
            <a:tailEnd/>
          </a:ln>
          <a:effectLst/>
        </p:spPr>
        <p:txBody>
          <a:bodyPr>
            <a:spAutoFit/>
          </a:bodyPr>
          <a:lstStyle/>
          <a:p>
            <a:endParaRPr lang="de-DE"/>
          </a:p>
        </p:txBody>
      </p:sp>
      <p:sp>
        <p:nvSpPr>
          <p:cNvPr id="13321" name="Line 9"/>
          <p:cNvSpPr>
            <a:spLocks noChangeShapeType="1"/>
          </p:cNvSpPr>
          <p:nvPr/>
        </p:nvSpPr>
        <p:spPr bwMode="auto">
          <a:xfrm>
            <a:off x="5618163" y="3530302"/>
            <a:ext cx="461962" cy="0"/>
          </a:xfrm>
          <a:prstGeom prst="line">
            <a:avLst/>
          </a:prstGeom>
          <a:noFill/>
          <a:ln w="31750">
            <a:solidFill>
              <a:schemeClr val="tx1"/>
            </a:solidFill>
            <a:round/>
            <a:headEnd/>
            <a:tailEnd/>
          </a:ln>
          <a:effectLst/>
        </p:spPr>
        <p:txBody>
          <a:bodyPr>
            <a:spAutoFit/>
          </a:bodyPr>
          <a:lstStyle/>
          <a:p>
            <a:endParaRPr lang="de-DE"/>
          </a:p>
        </p:txBody>
      </p:sp>
      <p:grpSp>
        <p:nvGrpSpPr>
          <p:cNvPr id="2" name="Group 10"/>
          <p:cNvGrpSpPr>
            <a:grpSpLocks/>
          </p:cNvGrpSpPr>
          <p:nvPr/>
        </p:nvGrpSpPr>
        <p:grpSpPr bwMode="auto">
          <a:xfrm>
            <a:off x="3743325" y="6041727"/>
            <a:ext cx="458788" cy="155575"/>
            <a:chOff x="3317" y="3314"/>
            <a:chExt cx="313" cy="98"/>
          </a:xfrm>
        </p:grpSpPr>
        <p:sp>
          <p:nvSpPr>
            <p:cNvPr id="13323" name="Line 11"/>
            <p:cNvSpPr>
              <a:spLocks noChangeShapeType="1"/>
            </p:cNvSpPr>
            <p:nvPr/>
          </p:nvSpPr>
          <p:spPr bwMode="auto">
            <a:xfrm flipV="1">
              <a:off x="3317" y="3314"/>
              <a:ext cx="313" cy="2"/>
            </a:xfrm>
            <a:prstGeom prst="line">
              <a:avLst/>
            </a:prstGeom>
            <a:noFill/>
            <a:ln w="31750">
              <a:solidFill>
                <a:schemeClr val="tx1"/>
              </a:solidFill>
              <a:round/>
              <a:headEnd/>
              <a:tailEnd/>
            </a:ln>
            <a:effectLst/>
          </p:spPr>
          <p:txBody>
            <a:bodyPr>
              <a:spAutoFit/>
            </a:bodyPr>
            <a:lstStyle/>
            <a:p>
              <a:endParaRPr lang="de-DE"/>
            </a:p>
          </p:txBody>
        </p:sp>
        <p:sp>
          <p:nvSpPr>
            <p:cNvPr id="13324" name="Line 12"/>
            <p:cNvSpPr>
              <a:spLocks noChangeShapeType="1"/>
            </p:cNvSpPr>
            <p:nvPr/>
          </p:nvSpPr>
          <p:spPr bwMode="auto">
            <a:xfrm flipV="1">
              <a:off x="3412" y="3411"/>
              <a:ext cx="122" cy="1"/>
            </a:xfrm>
            <a:prstGeom prst="line">
              <a:avLst/>
            </a:prstGeom>
            <a:noFill/>
            <a:ln w="31750">
              <a:solidFill>
                <a:schemeClr val="tx1"/>
              </a:solidFill>
              <a:round/>
              <a:headEnd/>
              <a:tailEnd/>
            </a:ln>
            <a:effectLst/>
          </p:spPr>
          <p:txBody>
            <a:bodyPr>
              <a:spAutoFit/>
            </a:bodyPr>
            <a:lstStyle/>
            <a:p>
              <a:endParaRPr lang="de-DE"/>
            </a:p>
          </p:txBody>
        </p:sp>
        <p:sp>
          <p:nvSpPr>
            <p:cNvPr id="13325" name="Line 13"/>
            <p:cNvSpPr>
              <a:spLocks noChangeShapeType="1"/>
            </p:cNvSpPr>
            <p:nvPr/>
          </p:nvSpPr>
          <p:spPr bwMode="auto">
            <a:xfrm>
              <a:off x="3356" y="3363"/>
              <a:ext cx="236" cy="0"/>
            </a:xfrm>
            <a:prstGeom prst="line">
              <a:avLst/>
            </a:prstGeom>
            <a:noFill/>
            <a:ln w="31750">
              <a:solidFill>
                <a:schemeClr val="tx1"/>
              </a:solidFill>
              <a:round/>
              <a:headEnd/>
              <a:tailEnd/>
            </a:ln>
            <a:effectLst/>
          </p:spPr>
          <p:txBody>
            <a:bodyPr>
              <a:spAutoFit/>
            </a:bodyPr>
            <a:lstStyle/>
            <a:p>
              <a:endParaRPr lang="de-DE"/>
            </a:p>
          </p:txBody>
        </p:sp>
      </p:grpSp>
      <p:sp>
        <p:nvSpPr>
          <p:cNvPr id="13326" name="Line 14"/>
          <p:cNvSpPr>
            <a:spLocks noChangeShapeType="1"/>
          </p:cNvSpPr>
          <p:nvPr/>
        </p:nvSpPr>
        <p:spPr bwMode="auto">
          <a:xfrm>
            <a:off x="3971925" y="5714702"/>
            <a:ext cx="2108200" cy="0"/>
          </a:xfrm>
          <a:prstGeom prst="line">
            <a:avLst/>
          </a:prstGeom>
          <a:noFill/>
          <a:ln w="31750">
            <a:solidFill>
              <a:schemeClr val="tx1"/>
            </a:solidFill>
            <a:round/>
            <a:headEnd/>
            <a:tailEnd/>
          </a:ln>
          <a:effectLst/>
        </p:spPr>
        <p:txBody>
          <a:bodyPr>
            <a:spAutoFit/>
          </a:bodyPr>
          <a:lstStyle/>
          <a:p>
            <a:endParaRPr lang="de-DE"/>
          </a:p>
        </p:txBody>
      </p:sp>
      <p:sp>
        <p:nvSpPr>
          <p:cNvPr id="13327" name="Line 15"/>
          <p:cNvSpPr>
            <a:spLocks noChangeShapeType="1"/>
          </p:cNvSpPr>
          <p:nvPr/>
        </p:nvSpPr>
        <p:spPr bwMode="auto">
          <a:xfrm>
            <a:off x="3970338" y="4635202"/>
            <a:ext cx="1587" cy="1395412"/>
          </a:xfrm>
          <a:prstGeom prst="line">
            <a:avLst/>
          </a:prstGeom>
          <a:noFill/>
          <a:ln w="31750">
            <a:solidFill>
              <a:schemeClr val="tx1"/>
            </a:solidFill>
            <a:round/>
            <a:headEnd/>
            <a:tailEnd/>
          </a:ln>
          <a:effectLst/>
        </p:spPr>
        <p:txBody>
          <a:bodyPr>
            <a:spAutoFit/>
          </a:bodyPr>
          <a:lstStyle/>
          <a:p>
            <a:endParaRPr lang="de-DE"/>
          </a:p>
        </p:txBody>
      </p:sp>
      <p:sp>
        <p:nvSpPr>
          <p:cNvPr id="13328" name="Oval 16"/>
          <p:cNvSpPr>
            <a:spLocks noChangeArrowheads="1"/>
          </p:cNvSpPr>
          <p:nvPr/>
        </p:nvSpPr>
        <p:spPr bwMode="auto">
          <a:xfrm>
            <a:off x="3927475" y="5668664"/>
            <a:ext cx="82550" cy="90488"/>
          </a:xfrm>
          <a:prstGeom prst="ellipse">
            <a:avLst/>
          </a:prstGeom>
          <a:solidFill>
            <a:schemeClr val="tx1"/>
          </a:solidFill>
          <a:ln w="18796" algn="ctr">
            <a:solidFill>
              <a:srgbClr val="000000"/>
            </a:solidFill>
            <a:round/>
            <a:headEnd/>
            <a:tailEnd/>
          </a:ln>
          <a:effectLst/>
        </p:spPr>
        <p:txBody>
          <a:bodyPr wrap="none" anchor="ctr">
            <a:spAutoFit/>
          </a:bodyPr>
          <a:lstStyle/>
          <a:p>
            <a:endParaRPr lang="de-DE"/>
          </a:p>
        </p:txBody>
      </p:sp>
      <p:grpSp>
        <p:nvGrpSpPr>
          <p:cNvPr id="3" name="Group 17"/>
          <p:cNvGrpSpPr>
            <a:grpSpLocks/>
          </p:cNvGrpSpPr>
          <p:nvPr/>
        </p:nvGrpSpPr>
        <p:grpSpPr bwMode="auto">
          <a:xfrm>
            <a:off x="581025" y="3098502"/>
            <a:ext cx="1012825" cy="180975"/>
            <a:chOff x="756" y="1673"/>
            <a:chExt cx="692" cy="114"/>
          </a:xfrm>
        </p:grpSpPr>
        <p:sp>
          <p:nvSpPr>
            <p:cNvPr id="13330" name="AutoShape 18"/>
            <p:cNvSpPr>
              <a:spLocks noChangeArrowheads="1"/>
            </p:cNvSpPr>
            <p:nvPr/>
          </p:nvSpPr>
          <p:spPr bwMode="auto">
            <a:xfrm>
              <a:off x="756" y="1673"/>
              <a:ext cx="164" cy="114"/>
            </a:xfrm>
            <a:prstGeom prst="rightArrow">
              <a:avLst>
                <a:gd name="adj1" fmla="val 50000"/>
                <a:gd name="adj2" fmla="val 35965"/>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13331" name="AutoShape 19"/>
            <p:cNvSpPr>
              <a:spLocks noChangeArrowheads="1"/>
            </p:cNvSpPr>
            <p:nvPr/>
          </p:nvSpPr>
          <p:spPr bwMode="auto">
            <a:xfrm>
              <a:off x="1020" y="1673"/>
              <a:ext cx="164" cy="114"/>
            </a:xfrm>
            <a:prstGeom prst="rightArrow">
              <a:avLst>
                <a:gd name="adj1" fmla="val 50000"/>
                <a:gd name="adj2" fmla="val 35965"/>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13332" name="AutoShape 20"/>
            <p:cNvSpPr>
              <a:spLocks noChangeArrowheads="1"/>
            </p:cNvSpPr>
            <p:nvPr/>
          </p:nvSpPr>
          <p:spPr bwMode="auto">
            <a:xfrm>
              <a:off x="1284" y="1673"/>
              <a:ext cx="164" cy="114"/>
            </a:xfrm>
            <a:prstGeom prst="rightArrow">
              <a:avLst>
                <a:gd name="adj1" fmla="val 50000"/>
                <a:gd name="adj2" fmla="val 35965"/>
              </a:avLst>
            </a:prstGeom>
            <a:solidFill>
              <a:srgbClr val="00FF00"/>
            </a:solidFill>
            <a:ln w="18796" algn="ctr">
              <a:solidFill>
                <a:srgbClr val="00FF00"/>
              </a:solidFill>
              <a:miter lim="800000"/>
              <a:headEnd/>
              <a:tailEnd/>
            </a:ln>
            <a:effectLst/>
          </p:spPr>
          <p:txBody>
            <a:bodyPr wrap="none" anchor="ctr">
              <a:spAutoFit/>
            </a:bodyPr>
            <a:lstStyle/>
            <a:p>
              <a:endParaRPr lang="de-DE"/>
            </a:p>
          </p:txBody>
        </p:sp>
      </p:grpSp>
      <p:sp>
        <p:nvSpPr>
          <p:cNvPr id="13333" name="Line 21"/>
          <p:cNvSpPr>
            <a:spLocks noChangeShapeType="1"/>
          </p:cNvSpPr>
          <p:nvPr/>
        </p:nvSpPr>
        <p:spPr bwMode="auto">
          <a:xfrm>
            <a:off x="757238" y="4330402"/>
            <a:ext cx="720725" cy="0"/>
          </a:xfrm>
          <a:prstGeom prst="line">
            <a:avLst/>
          </a:prstGeom>
          <a:noFill/>
          <a:ln w="31750">
            <a:solidFill>
              <a:schemeClr val="tx1"/>
            </a:solidFill>
            <a:round/>
            <a:headEnd/>
            <a:tailEnd/>
          </a:ln>
          <a:effectLst/>
        </p:spPr>
        <p:txBody>
          <a:bodyPr>
            <a:spAutoFit/>
          </a:bodyPr>
          <a:lstStyle/>
          <a:p>
            <a:endParaRPr lang="de-DE"/>
          </a:p>
        </p:txBody>
      </p:sp>
      <p:sp>
        <p:nvSpPr>
          <p:cNvPr id="13334" name="Line 22"/>
          <p:cNvSpPr>
            <a:spLocks noChangeShapeType="1"/>
          </p:cNvSpPr>
          <p:nvPr/>
        </p:nvSpPr>
        <p:spPr bwMode="auto">
          <a:xfrm flipV="1">
            <a:off x="5091113" y="2138064"/>
            <a:ext cx="373062" cy="0"/>
          </a:xfrm>
          <a:prstGeom prst="line">
            <a:avLst/>
          </a:prstGeom>
          <a:noFill/>
          <a:ln w="31750">
            <a:solidFill>
              <a:schemeClr val="tx1"/>
            </a:solidFill>
            <a:round/>
            <a:headEnd/>
            <a:tailEnd/>
          </a:ln>
          <a:effectLst/>
        </p:spPr>
        <p:txBody>
          <a:bodyPr>
            <a:spAutoFit/>
          </a:bodyPr>
          <a:lstStyle/>
          <a:p>
            <a:endParaRPr lang="de-DE"/>
          </a:p>
        </p:txBody>
      </p:sp>
      <p:sp>
        <p:nvSpPr>
          <p:cNvPr id="13335" name="Line 23"/>
          <p:cNvSpPr>
            <a:spLocks noChangeShapeType="1"/>
          </p:cNvSpPr>
          <p:nvPr/>
        </p:nvSpPr>
        <p:spPr bwMode="auto">
          <a:xfrm>
            <a:off x="5618163" y="3773189"/>
            <a:ext cx="466725" cy="0"/>
          </a:xfrm>
          <a:prstGeom prst="line">
            <a:avLst/>
          </a:prstGeom>
          <a:noFill/>
          <a:ln w="31750">
            <a:solidFill>
              <a:schemeClr val="tx1"/>
            </a:solidFill>
            <a:round/>
            <a:headEnd/>
            <a:tailEnd/>
          </a:ln>
          <a:effectLst/>
        </p:spPr>
        <p:txBody>
          <a:bodyPr>
            <a:spAutoFit/>
          </a:bodyPr>
          <a:lstStyle/>
          <a:p>
            <a:endParaRPr lang="de-DE"/>
          </a:p>
        </p:txBody>
      </p:sp>
      <p:pic>
        <p:nvPicPr>
          <p:cNvPr id="13336" name="Picture 24" descr="TERMOMETRO1"/>
          <p:cNvPicPr>
            <a:picLocks noChangeAspect="1" noChangeArrowheads="1"/>
          </p:cNvPicPr>
          <p:nvPr/>
        </p:nvPicPr>
        <p:blipFill>
          <a:blip r:embed="rId6" cstate="print"/>
          <a:srcRect/>
          <a:stretch>
            <a:fillRect/>
          </a:stretch>
        </p:blipFill>
        <p:spPr bwMode="auto">
          <a:xfrm>
            <a:off x="6049963" y="1603077"/>
            <a:ext cx="1266825" cy="1722437"/>
          </a:xfrm>
          <a:prstGeom prst="rect">
            <a:avLst/>
          </a:prstGeom>
          <a:noFill/>
        </p:spPr>
      </p:pic>
      <p:grpSp>
        <p:nvGrpSpPr>
          <p:cNvPr id="4" name="Group 25"/>
          <p:cNvGrpSpPr>
            <a:grpSpLocks/>
          </p:cNvGrpSpPr>
          <p:nvPr/>
        </p:nvGrpSpPr>
        <p:grpSpPr bwMode="auto">
          <a:xfrm>
            <a:off x="5419725" y="1601489"/>
            <a:ext cx="1897063" cy="1724025"/>
            <a:chOff x="1664" y="2716"/>
            <a:chExt cx="1294" cy="1086"/>
          </a:xfrm>
        </p:grpSpPr>
        <p:pic>
          <p:nvPicPr>
            <p:cNvPr id="13338" name="Picture 26" descr="TERMOMETRO"/>
            <p:cNvPicPr>
              <a:picLocks noChangeAspect="1" noChangeArrowheads="1"/>
            </p:cNvPicPr>
            <p:nvPr/>
          </p:nvPicPr>
          <p:blipFill>
            <a:blip r:embed="rId7" cstate="print"/>
            <a:srcRect/>
            <a:stretch>
              <a:fillRect/>
            </a:stretch>
          </p:blipFill>
          <p:spPr bwMode="auto">
            <a:xfrm>
              <a:off x="2076" y="2716"/>
              <a:ext cx="882" cy="1086"/>
            </a:xfrm>
            <a:prstGeom prst="rect">
              <a:avLst/>
            </a:prstGeom>
            <a:noFill/>
          </p:spPr>
        </p:pic>
        <p:sp>
          <p:nvSpPr>
            <p:cNvPr id="13339" name="Text Box 27"/>
            <p:cNvSpPr txBox="1">
              <a:spLocks noChangeArrowheads="1"/>
            </p:cNvSpPr>
            <p:nvPr/>
          </p:nvSpPr>
          <p:spPr bwMode="auto">
            <a:xfrm>
              <a:off x="1664" y="2944"/>
              <a:ext cx="708" cy="192"/>
            </a:xfrm>
            <a:prstGeom prst="rect">
              <a:avLst/>
            </a:prstGeom>
            <a:solidFill>
              <a:srgbClr val="FF0000"/>
            </a:solidFill>
            <a:ln w="18796" algn="ctr">
              <a:noFill/>
              <a:miter lim="800000"/>
              <a:headEnd/>
              <a:tailEnd/>
            </a:ln>
            <a:effectLst/>
          </p:spPr>
          <p:txBody>
            <a:bodyPr wrap="none">
              <a:spAutoFit/>
            </a:bodyPr>
            <a:lstStyle/>
            <a:p>
              <a:pPr eaLnBrk="1" hangingPunct="1"/>
              <a:r>
                <a:rPr lang="en-US" sz="1400" b="1"/>
                <a:t>Tj = 150°C</a:t>
              </a:r>
            </a:p>
          </p:txBody>
        </p:sp>
      </p:grpSp>
      <p:grpSp>
        <p:nvGrpSpPr>
          <p:cNvPr id="5" name="Group 28"/>
          <p:cNvGrpSpPr>
            <a:grpSpLocks/>
          </p:cNvGrpSpPr>
          <p:nvPr/>
        </p:nvGrpSpPr>
        <p:grpSpPr bwMode="auto">
          <a:xfrm>
            <a:off x="5300663" y="1425277"/>
            <a:ext cx="382587" cy="366712"/>
            <a:chOff x="3339" y="649"/>
            <a:chExt cx="241" cy="231"/>
          </a:xfrm>
        </p:grpSpPr>
        <p:sp>
          <p:nvSpPr>
            <p:cNvPr id="13341" name="Oval 29"/>
            <p:cNvSpPr>
              <a:spLocks noChangeArrowheads="1"/>
            </p:cNvSpPr>
            <p:nvPr/>
          </p:nvSpPr>
          <p:spPr bwMode="auto">
            <a:xfrm>
              <a:off x="3344" y="661"/>
              <a:ext cx="208" cy="210"/>
            </a:xfrm>
            <a:prstGeom prst="ellipse">
              <a:avLst/>
            </a:prstGeom>
            <a:noFill/>
            <a:ln w="25400" algn="ctr">
              <a:solidFill>
                <a:schemeClr val="tx1"/>
              </a:solidFill>
              <a:round/>
              <a:headEnd/>
              <a:tailEnd/>
            </a:ln>
            <a:effectLst/>
          </p:spPr>
          <p:txBody>
            <a:bodyPr wrap="none" anchor="ctr">
              <a:spAutoFit/>
            </a:bodyPr>
            <a:lstStyle/>
            <a:p>
              <a:pPr algn="ctr" eaLnBrk="1" hangingPunct="1"/>
              <a:r>
                <a:rPr lang="en-US" sz="1000" b="1">
                  <a:latin typeface="Verdana" pitchFamily="34" charset="0"/>
                </a:rPr>
                <a:t>  </a:t>
              </a:r>
            </a:p>
          </p:txBody>
        </p:sp>
        <p:sp>
          <p:nvSpPr>
            <p:cNvPr id="13342" name="Text Box 30"/>
            <p:cNvSpPr txBox="1">
              <a:spLocks noChangeArrowheads="1"/>
            </p:cNvSpPr>
            <p:nvPr/>
          </p:nvSpPr>
          <p:spPr bwMode="auto">
            <a:xfrm>
              <a:off x="3339" y="649"/>
              <a:ext cx="241" cy="231"/>
            </a:xfrm>
            <a:prstGeom prst="rect">
              <a:avLst/>
            </a:prstGeom>
            <a:noFill/>
            <a:ln w="18796" algn="ctr">
              <a:noFill/>
              <a:miter lim="800000"/>
              <a:headEnd/>
              <a:tailEnd/>
            </a:ln>
            <a:effectLst/>
          </p:spPr>
          <p:txBody>
            <a:bodyPr wrap="none">
              <a:spAutoFit/>
            </a:bodyPr>
            <a:lstStyle/>
            <a:p>
              <a:pPr eaLnBrk="1" hangingPunct="1"/>
              <a:r>
                <a:rPr lang="en-US" b="1">
                  <a:latin typeface="Verdana" pitchFamily="34" charset="0"/>
                </a:rPr>
                <a:t>+</a:t>
              </a:r>
            </a:p>
          </p:txBody>
        </p:sp>
      </p:grpSp>
      <p:sp>
        <p:nvSpPr>
          <p:cNvPr id="13343" name="Line 31"/>
          <p:cNvSpPr>
            <a:spLocks noChangeShapeType="1"/>
          </p:cNvSpPr>
          <p:nvPr/>
        </p:nvSpPr>
        <p:spPr bwMode="auto">
          <a:xfrm>
            <a:off x="5618163" y="4044652"/>
            <a:ext cx="466725" cy="0"/>
          </a:xfrm>
          <a:prstGeom prst="line">
            <a:avLst/>
          </a:prstGeom>
          <a:noFill/>
          <a:ln w="31750">
            <a:solidFill>
              <a:schemeClr val="tx1"/>
            </a:solidFill>
            <a:round/>
            <a:headEnd/>
            <a:tailEnd/>
          </a:ln>
          <a:effectLst/>
        </p:spPr>
        <p:txBody>
          <a:bodyPr>
            <a:spAutoFit/>
          </a:bodyPr>
          <a:lstStyle/>
          <a:p>
            <a:endParaRPr lang="de-DE"/>
          </a:p>
        </p:txBody>
      </p:sp>
      <p:sp>
        <p:nvSpPr>
          <p:cNvPr id="13344" name="Line 32"/>
          <p:cNvSpPr>
            <a:spLocks noChangeShapeType="1"/>
          </p:cNvSpPr>
          <p:nvPr/>
        </p:nvSpPr>
        <p:spPr bwMode="auto">
          <a:xfrm>
            <a:off x="5618163" y="4301827"/>
            <a:ext cx="466725" cy="0"/>
          </a:xfrm>
          <a:prstGeom prst="line">
            <a:avLst/>
          </a:prstGeom>
          <a:noFill/>
          <a:ln w="31750">
            <a:solidFill>
              <a:schemeClr val="tx1"/>
            </a:solidFill>
            <a:round/>
            <a:headEnd/>
            <a:tailEnd/>
          </a:ln>
          <a:effectLst/>
        </p:spPr>
        <p:txBody>
          <a:bodyPr>
            <a:spAutoFit/>
          </a:bodyPr>
          <a:lstStyle/>
          <a:p>
            <a:endParaRPr lang="de-DE"/>
          </a:p>
        </p:txBody>
      </p:sp>
      <p:sp>
        <p:nvSpPr>
          <p:cNvPr id="13345" name="Oval 33"/>
          <p:cNvSpPr>
            <a:spLocks noChangeArrowheads="1"/>
          </p:cNvSpPr>
          <p:nvPr/>
        </p:nvSpPr>
        <p:spPr bwMode="auto">
          <a:xfrm>
            <a:off x="6046788" y="4265314"/>
            <a:ext cx="82550" cy="90488"/>
          </a:xfrm>
          <a:prstGeom prst="ellipse">
            <a:avLst/>
          </a:prstGeom>
          <a:solidFill>
            <a:schemeClr val="tx1"/>
          </a:solidFill>
          <a:ln w="18796" algn="ctr">
            <a:solidFill>
              <a:srgbClr val="000000"/>
            </a:solidFill>
            <a:round/>
            <a:headEnd/>
            <a:tailEnd/>
          </a:ln>
          <a:effectLst/>
        </p:spPr>
        <p:txBody>
          <a:bodyPr wrap="none" anchor="ctr">
            <a:spAutoFit/>
          </a:bodyPr>
          <a:lstStyle/>
          <a:p>
            <a:endParaRPr lang="de-DE"/>
          </a:p>
        </p:txBody>
      </p:sp>
      <p:sp>
        <p:nvSpPr>
          <p:cNvPr id="13346" name="Oval 34"/>
          <p:cNvSpPr>
            <a:spLocks noChangeArrowheads="1"/>
          </p:cNvSpPr>
          <p:nvPr/>
        </p:nvSpPr>
        <p:spPr bwMode="auto">
          <a:xfrm>
            <a:off x="6045200" y="4008139"/>
            <a:ext cx="82550" cy="90488"/>
          </a:xfrm>
          <a:prstGeom prst="ellipse">
            <a:avLst/>
          </a:prstGeom>
          <a:solidFill>
            <a:schemeClr val="tx1"/>
          </a:solidFill>
          <a:ln w="18796" algn="ctr">
            <a:solidFill>
              <a:srgbClr val="000000"/>
            </a:solidFill>
            <a:round/>
            <a:headEnd/>
            <a:tailEnd/>
          </a:ln>
          <a:effectLst/>
        </p:spPr>
        <p:txBody>
          <a:bodyPr wrap="none" anchor="ctr">
            <a:spAutoFit/>
          </a:bodyPr>
          <a:lstStyle/>
          <a:p>
            <a:endParaRPr lang="de-DE"/>
          </a:p>
        </p:txBody>
      </p:sp>
      <p:sp>
        <p:nvSpPr>
          <p:cNvPr id="13347" name="Oval 35"/>
          <p:cNvSpPr>
            <a:spLocks noChangeArrowheads="1"/>
          </p:cNvSpPr>
          <p:nvPr/>
        </p:nvSpPr>
        <p:spPr bwMode="auto">
          <a:xfrm>
            <a:off x="6046788" y="3719214"/>
            <a:ext cx="82550" cy="90488"/>
          </a:xfrm>
          <a:prstGeom prst="ellipse">
            <a:avLst/>
          </a:prstGeom>
          <a:solidFill>
            <a:schemeClr val="tx1"/>
          </a:solidFill>
          <a:ln w="18796" algn="ctr">
            <a:solidFill>
              <a:srgbClr val="000000"/>
            </a:solidFill>
            <a:round/>
            <a:headEnd/>
            <a:tailEnd/>
          </a:ln>
          <a:effectLst/>
        </p:spPr>
        <p:txBody>
          <a:bodyPr wrap="none" anchor="ctr">
            <a:spAutoFit/>
          </a:bodyPr>
          <a:lstStyle/>
          <a:p>
            <a:endParaRPr lang="de-DE"/>
          </a:p>
        </p:txBody>
      </p:sp>
      <p:sp>
        <p:nvSpPr>
          <p:cNvPr id="13348" name="Line 36"/>
          <p:cNvSpPr>
            <a:spLocks noChangeShapeType="1"/>
          </p:cNvSpPr>
          <p:nvPr/>
        </p:nvSpPr>
        <p:spPr bwMode="auto">
          <a:xfrm>
            <a:off x="804863" y="4058939"/>
            <a:ext cx="673100" cy="0"/>
          </a:xfrm>
          <a:prstGeom prst="line">
            <a:avLst/>
          </a:prstGeom>
          <a:noFill/>
          <a:ln w="31750">
            <a:solidFill>
              <a:schemeClr val="tx1"/>
            </a:solidFill>
            <a:round/>
            <a:headEnd/>
            <a:tailEnd/>
          </a:ln>
          <a:effectLst/>
        </p:spPr>
        <p:txBody>
          <a:bodyPr>
            <a:spAutoFit/>
          </a:bodyPr>
          <a:lstStyle/>
          <a:p>
            <a:endParaRPr lang="de-DE"/>
          </a:p>
        </p:txBody>
      </p:sp>
      <p:sp>
        <p:nvSpPr>
          <p:cNvPr id="13349" name="Line 37"/>
          <p:cNvSpPr>
            <a:spLocks noChangeShapeType="1"/>
          </p:cNvSpPr>
          <p:nvPr/>
        </p:nvSpPr>
        <p:spPr bwMode="auto">
          <a:xfrm>
            <a:off x="804863" y="3530302"/>
            <a:ext cx="673100" cy="0"/>
          </a:xfrm>
          <a:prstGeom prst="line">
            <a:avLst/>
          </a:prstGeom>
          <a:noFill/>
          <a:ln w="31750">
            <a:solidFill>
              <a:schemeClr val="tx1"/>
            </a:solidFill>
            <a:round/>
            <a:headEnd/>
            <a:tailEnd/>
          </a:ln>
          <a:effectLst/>
        </p:spPr>
        <p:txBody>
          <a:bodyPr>
            <a:spAutoFit/>
          </a:bodyPr>
          <a:lstStyle/>
          <a:p>
            <a:endParaRPr lang="de-DE"/>
          </a:p>
        </p:txBody>
      </p:sp>
      <p:sp>
        <p:nvSpPr>
          <p:cNvPr id="13350" name="Line 38"/>
          <p:cNvSpPr>
            <a:spLocks noChangeShapeType="1"/>
          </p:cNvSpPr>
          <p:nvPr/>
        </p:nvSpPr>
        <p:spPr bwMode="auto">
          <a:xfrm>
            <a:off x="758825" y="3758902"/>
            <a:ext cx="719138" cy="0"/>
          </a:xfrm>
          <a:prstGeom prst="line">
            <a:avLst/>
          </a:prstGeom>
          <a:noFill/>
          <a:ln w="31750">
            <a:solidFill>
              <a:schemeClr val="tx1"/>
            </a:solidFill>
            <a:round/>
            <a:headEnd/>
            <a:tailEnd/>
          </a:ln>
          <a:effectLst/>
        </p:spPr>
        <p:txBody>
          <a:bodyPr>
            <a:spAutoFit/>
          </a:bodyPr>
          <a:lstStyle/>
          <a:p>
            <a:endParaRPr lang="de-DE"/>
          </a:p>
        </p:txBody>
      </p:sp>
      <p:sp>
        <p:nvSpPr>
          <p:cNvPr id="13351" name="Line 39"/>
          <p:cNvSpPr>
            <a:spLocks noChangeShapeType="1"/>
          </p:cNvSpPr>
          <p:nvPr/>
        </p:nvSpPr>
        <p:spPr bwMode="auto">
          <a:xfrm flipV="1">
            <a:off x="1260475" y="2387302"/>
            <a:ext cx="0" cy="788987"/>
          </a:xfrm>
          <a:prstGeom prst="line">
            <a:avLst/>
          </a:prstGeom>
          <a:noFill/>
          <a:ln w="31750">
            <a:solidFill>
              <a:schemeClr val="tx1"/>
            </a:solidFill>
            <a:round/>
            <a:headEnd/>
            <a:tailEnd/>
          </a:ln>
          <a:effectLst/>
        </p:spPr>
        <p:txBody>
          <a:bodyPr>
            <a:spAutoFit/>
          </a:bodyPr>
          <a:lstStyle/>
          <a:p>
            <a:endParaRPr lang="de-DE"/>
          </a:p>
        </p:txBody>
      </p:sp>
      <p:sp>
        <p:nvSpPr>
          <p:cNvPr id="13352" name="Line 40"/>
          <p:cNvSpPr>
            <a:spLocks noChangeShapeType="1"/>
          </p:cNvSpPr>
          <p:nvPr/>
        </p:nvSpPr>
        <p:spPr bwMode="auto">
          <a:xfrm>
            <a:off x="1246188" y="2915939"/>
            <a:ext cx="315912" cy="0"/>
          </a:xfrm>
          <a:prstGeom prst="line">
            <a:avLst/>
          </a:prstGeom>
          <a:noFill/>
          <a:ln w="31750">
            <a:solidFill>
              <a:schemeClr val="tx1"/>
            </a:solidFill>
            <a:round/>
            <a:headEnd/>
            <a:tailEnd/>
          </a:ln>
          <a:effectLst/>
        </p:spPr>
        <p:txBody>
          <a:bodyPr>
            <a:spAutoFit/>
          </a:bodyPr>
          <a:lstStyle/>
          <a:p>
            <a:endParaRPr lang="de-DE"/>
          </a:p>
        </p:txBody>
      </p:sp>
      <p:sp>
        <p:nvSpPr>
          <p:cNvPr id="13353" name="Oval 41"/>
          <p:cNvSpPr>
            <a:spLocks noChangeArrowheads="1"/>
          </p:cNvSpPr>
          <p:nvPr/>
        </p:nvSpPr>
        <p:spPr bwMode="auto">
          <a:xfrm>
            <a:off x="1223963" y="3139777"/>
            <a:ext cx="82550" cy="90487"/>
          </a:xfrm>
          <a:prstGeom prst="ellipse">
            <a:avLst/>
          </a:prstGeom>
          <a:solidFill>
            <a:schemeClr val="tx1"/>
          </a:solidFill>
          <a:ln w="18796" algn="ctr">
            <a:solidFill>
              <a:srgbClr val="000000"/>
            </a:solidFill>
            <a:round/>
            <a:headEnd/>
            <a:tailEnd/>
          </a:ln>
          <a:effectLst/>
        </p:spPr>
        <p:txBody>
          <a:bodyPr wrap="none" anchor="ctr">
            <a:spAutoFit/>
          </a:bodyPr>
          <a:lstStyle/>
          <a:p>
            <a:endParaRPr lang="de-DE"/>
          </a:p>
        </p:txBody>
      </p:sp>
      <p:sp>
        <p:nvSpPr>
          <p:cNvPr id="13354" name="Line 42"/>
          <p:cNvSpPr>
            <a:spLocks noChangeShapeType="1"/>
          </p:cNvSpPr>
          <p:nvPr/>
        </p:nvSpPr>
        <p:spPr bwMode="auto">
          <a:xfrm>
            <a:off x="1246188" y="2387302"/>
            <a:ext cx="315912" cy="0"/>
          </a:xfrm>
          <a:prstGeom prst="line">
            <a:avLst/>
          </a:prstGeom>
          <a:noFill/>
          <a:ln w="31750">
            <a:solidFill>
              <a:schemeClr val="tx1"/>
            </a:solidFill>
            <a:round/>
            <a:headEnd/>
            <a:tailEnd/>
          </a:ln>
          <a:effectLst/>
        </p:spPr>
        <p:txBody>
          <a:bodyPr>
            <a:spAutoFit/>
          </a:bodyPr>
          <a:lstStyle/>
          <a:p>
            <a:endParaRPr lang="de-DE"/>
          </a:p>
        </p:txBody>
      </p:sp>
      <p:sp>
        <p:nvSpPr>
          <p:cNvPr id="13355" name="Line 43"/>
          <p:cNvSpPr>
            <a:spLocks noChangeShapeType="1"/>
          </p:cNvSpPr>
          <p:nvPr/>
        </p:nvSpPr>
        <p:spPr bwMode="auto">
          <a:xfrm>
            <a:off x="1246188" y="2644477"/>
            <a:ext cx="315912" cy="0"/>
          </a:xfrm>
          <a:prstGeom prst="line">
            <a:avLst/>
          </a:prstGeom>
          <a:noFill/>
          <a:ln w="31750">
            <a:solidFill>
              <a:schemeClr val="tx1"/>
            </a:solidFill>
            <a:round/>
            <a:headEnd/>
            <a:tailEnd/>
          </a:ln>
          <a:effectLst/>
        </p:spPr>
        <p:txBody>
          <a:bodyPr>
            <a:spAutoFit/>
          </a:bodyPr>
          <a:lstStyle/>
          <a:p>
            <a:endParaRPr lang="de-DE"/>
          </a:p>
        </p:txBody>
      </p:sp>
      <p:sp>
        <p:nvSpPr>
          <p:cNvPr id="13356" name="Oval 44"/>
          <p:cNvSpPr>
            <a:spLocks noChangeArrowheads="1"/>
          </p:cNvSpPr>
          <p:nvPr/>
        </p:nvSpPr>
        <p:spPr bwMode="auto">
          <a:xfrm>
            <a:off x="1223963" y="2868314"/>
            <a:ext cx="82550" cy="90488"/>
          </a:xfrm>
          <a:prstGeom prst="ellipse">
            <a:avLst/>
          </a:prstGeom>
          <a:solidFill>
            <a:schemeClr val="tx1"/>
          </a:solidFill>
          <a:ln w="18796" algn="ctr">
            <a:solidFill>
              <a:srgbClr val="000000"/>
            </a:solidFill>
            <a:round/>
            <a:headEnd/>
            <a:tailEnd/>
          </a:ln>
          <a:effectLst/>
        </p:spPr>
        <p:txBody>
          <a:bodyPr wrap="none" anchor="ctr">
            <a:spAutoFit/>
          </a:bodyPr>
          <a:lstStyle/>
          <a:p>
            <a:endParaRPr lang="de-DE"/>
          </a:p>
        </p:txBody>
      </p:sp>
      <p:sp>
        <p:nvSpPr>
          <p:cNvPr id="13357" name="Oval 45"/>
          <p:cNvSpPr>
            <a:spLocks noChangeArrowheads="1"/>
          </p:cNvSpPr>
          <p:nvPr/>
        </p:nvSpPr>
        <p:spPr bwMode="auto">
          <a:xfrm>
            <a:off x="1223963" y="2611139"/>
            <a:ext cx="82550" cy="90488"/>
          </a:xfrm>
          <a:prstGeom prst="ellipse">
            <a:avLst/>
          </a:prstGeom>
          <a:solidFill>
            <a:schemeClr val="tx1"/>
          </a:solidFill>
          <a:ln w="18796" algn="ctr">
            <a:solidFill>
              <a:srgbClr val="000000"/>
            </a:solidFill>
            <a:round/>
            <a:headEnd/>
            <a:tailEnd/>
          </a:ln>
          <a:effectLst/>
        </p:spPr>
        <p:txBody>
          <a:bodyPr wrap="none" anchor="ctr">
            <a:spAutoFit/>
          </a:bodyPr>
          <a:lstStyle/>
          <a:p>
            <a:endParaRPr lang="de-DE"/>
          </a:p>
        </p:txBody>
      </p:sp>
      <p:sp>
        <p:nvSpPr>
          <p:cNvPr id="13358" name="AutoShape 46"/>
          <p:cNvSpPr>
            <a:spLocks noChangeArrowheads="1"/>
          </p:cNvSpPr>
          <p:nvPr/>
        </p:nvSpPr>
        <p:spPr bwMode="auto">
          <a:xfrm>
            <a:off x="1339850" y="2301577"/>
            <a:ext cx="239713" cy="180975"/>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13359" name="AutoShape 47"/>
          <p:cNvSpPr>
            <a:spLocks noChangeArrowheads="1"/>
          </p:cNvSpPr>
          <p:nvPr/>
        </p:nvSpPr>
        <p:spPr bwMode="auto">
          <a:xfrm>
            <a:off x="1339850" y="2558752"/>
            <a:ext cx="239713" cy="180975"/>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13360" name="AutoShape 48"/>
          <p:cNvSpPr>
            <a:spLocks noChangeArrowheads="1"/>
          </p:cNvSpPr>
          <p:nvPr/>
        </p:nvSpPr>
        <p:spPr bwMode="auto">
          <a:xfrm>
            <a:off x="1339850" y="2815927"/>
            <a:ext cx="239713" cy="180975"/>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pic>
        <p:nvPicPr>
          <p:cNvPr id="13361" name="Picture 49"/>
          <p:cNvPicPr>
            <a:picLocks noChangeAspect="1" noChangeArrowheads="1"/>
          </p:cNvPicPr>
          <p:nvPr/>
        </p:nvPicPr>
        <p:blipFill>
          <a:blip r:embed="rId8" cstate="print"/>
          <a:srcRect/>
          <a:stretch>
            <a:fillRect/>
          </a:stretch>
        </p:blipFill>
        <p:spPr bwMode="auto">
          <a:xfrm>
            <a:off x="7316788" y="5028902"/>
            <a:ext cx="425450" cy="336550"/>
          </a:xfrm>
          <a:prstGeom prst="rect">
            <a:avLst/>
          </a:prstGeom>
          <a:noFill/>
        </p:spPr>
      </p:pic>
      <p:pic>
        <p:nvPicPr>
          <p:cNvPr id="13362" name="Picture 50"/>
          <p:cNvPicPr>
            <a:picLocks noChangeAspect="1" noChangeArrowheads="1"/>
          </p:cNvPicPr>
          <p:nvPr/>
        </p:nvPicPr>
        <p:blipFill>
          <a:blip r:embed="rId8" cstate="print"/>
          <a:srcRect/>
          <a:stretch>
            <a:fillRect/>
          </a:stretch>
        </p:blipFill>
        <p:spPr bwMode="auto">
          <a:xfrm>
            <a:off x="7713663" y="4782839"/>
            <a:ext cx="425450" cy="336550"/>
          </a:xfrm>
          <a:prstGeom prst="rect">
            <a:avLst/>
          </a:prstGeom>
          <a:noFill/>
        </p:spPr>
      </p:pic>
      <p:pic>
        <p:nvPicPr>
          <p:cNvPr id="13363" name="Picture 51"/>
          <p:cNvPicPr>
            <a:picLocks noChangeAspect="1" noChangeArrowheads="1"/>
          </p:cNvPicPr>
          <p:nvPr/>
        </p:nvPicPr>
        <p:blipFill>
          <a:blip r:embed="rId8" cstate="print"/>
          <a:srcRect/>
          <a:stretch>
            <a:fillRect/>
          </a:stretch>
        </p:blipFill>
        <p:spPr bwMode="auto">
          <a:xfrm>
            <a:off x="6921500" y="5273377"/>
            <a:ext cx="425450" cy="336550"/>
          </a:xfrm>
          <a:prstGeom prst="rect">
            <a:avLst/>
          </a:prstGeom>
          <a:noFill/>
        </p:spPr>
      </p:pic>
      <p:sp>
        <p:nvSpPr>
          <p:cNvPr id="13364" name="Line 52"/>
          <p:cNvSpPr>
            <a:spLocks noChangeShapeType="1"/>
          </p:cNvSpPr>
          <p:nvPr/>
        </p:nvSpPr>
        <p:spPr bwMode="auto">
          <a:xfrm flipV="1">
            <a:off x="6921500" y="4236739"/>
            <a:ext cx="0" cy="1781175"/>
          </a:xfrm>
          <a:prstGeom prst="line">
            <a:avLst/>
          </a:prstGeom>
          <a:noFill/>
          <a:ln w="25400">
            <a:solidFill>
              <a:schemeClr val="tx1"/>
            </a:solidFill>
            <a:miter lim="800000"/>
            <a:headEnd/>
            <a:tailEnd type="triangle" w="lg" len="med"/>
          </a:ln>
          <a:effectLst/>
        </p:spPr>
        <p:txBody>
          <a:bodyPr wrap="none"/>
          <a:lstStyle/>
          <a:p>
            <a:endParaRPr lang="de-DE"/>
          </a:p>
        </p:txBody>
      </p:sp>
      <p:sp>
        <p:nvSpPr>
          <p:cNvPr id="13365" name="Line 53"/>
          <p:cNvSpPr>
            <a:spLocks noChangeShapeType="1"/>
          </p:cNvSpPr>
          <p:nvPr/>
        </p:nvSpPr>
        <p:spPr bwMode="auto">
          <a:xfrm>
            <a:off x="6615113" y="5563889"/>
            <a:ext cx="2109787" cy="0"/>
          </a:xfrm>
          <a:prstGeom prst="line">
            <a:avLst/>
          </a:prstGeom>
          <a:noFill/>
          <a:ln w="25400">
            <a:solidFill>
              <a:schemeClr val="tx1"/>
            </a:solidFill>
            <a:miter lim="800000"/>
            <a:headEnd/>
            <a:tailEnd type="triangle" w="lg" len="med"/>
          </a:ln>
          <a:effectLst/>
        </p:spPr>
        <p:txBody>
          <a:bodyPr wrap="none"/>
          <a:lstStyle/>
          <a:p>
            <a:endParaRPr lang="de-DE"/>
          </a:p>
        </p:txBody>
      </p:sp>
      <p:sp>
        <p:nvSpPr>
          <p:cNvPr id="13366" name="Text Box 54"/>
          <p:cNvSpPr txBox="1">
            <a:spLocks noChangeArrowheads="1"/>
          </p:cNvSpPr>
          <p:nvPr/>
        </p:nvSpPr>
        <p:spPr bwMode="auto">
          <a:xfrm>
            <a:off x="7010400" y="4017664"/>
            <a:ext cx="735013" cy="366713"/>
          </a:xfrm>
          <a:prstGeom prst="rect">
            <a:avLst/>
          </a:prstGeom>
          <a:noFill/>
          <a:ln w="18796" algn="ctr">
            <a:noFill/>
            <a:miter lim="800000"/>
            <a:headEnd/>
            <a:tailEnd/>
          </a:ln>
          <a:effectLst/>
        </p:spPr>
        <p:txBody>
          <a:bodyPr wrap="none">
            <a:spAutoFit/>
          </a:bodyPr>
          <a:lstStyle/>
          <a:p>
            <a:pPr eaLnBrk="1" hangingPunct="1"/>
            <a:r>
              <a:rPr lang="en-US" b="1">
                <a:latin typeface="Verdana" pitchFamily="34" charset="0"/>
              </a:rPr>
              <a:t>Iout</a:t>
            </a:r>
          </a:p>
        </p:txBody>
      </p:sp>
      <p:sp>
        <p:nvSpPr>
          <p:cNvPr id="13367" name="Oval 55"/>
          <p:cNvSpPr>
            <a:spLocks noChangeArrowheads="1"/>
          </p:cNvSpPr>
          <p:nvPr/>
        </p:nvSpPr>
        <p:spPr bwMode="auto">
          <a:xfrm>
            <a:off x="6235700" y="3681114"/>
            <a:ext cx="2852738" cy="2801938"/>
          </a:xfrm>
          <a:prstGeom prst="ellipse">
            <a:avLst/>
          </a:prstGeom>
          <a:noFill/>
          <a:ln w="25400">
            <a:solidFill>
              <a:schemeClr val="tx1"/>
            </a:solidFill>
            <a:miter lim="800000"/>
            <a:headEnd/>
            <a:tailEnd/>
          </a:ln>
          <a:effectLst/>
        </p:spPr>
        <p:txBody>
          <a:bodyPr wrap="none" anchor="ctr"/>
          <a:lstStyle/>
          <a:p>
            <a:endParaRPr lang="de-DE"/>
          </a:p>
        </p:txBody>
      </p:sp>
      <p:sp>
        <p:nvSpPr>
          <p:cNvPr id="13368" name="Text Box 56"/>
          <p:cNvSpPr txBox="1">
            <a:spLocks noChangeArrowheads="1"/>
          </p:cNvSpPr>
          <p:nvPr/>
        </p:nvSpPr>
        <p:spPr bwMode="auto">
          <a:xfrm>
            <a:off x="4757738" y="5263852"/>
            <a:ext cx="735012" cy="366712"/>
          </a:xfrm>
          <a:prstGeom prst="rect">
            <a:avLst/>
          </a:prstGeom>
          <a:noFill/>
          <a:ln w="18796" algn="ctr">
            <a:noFill/>
            <a:miter lim="800000"/>
            <a:headEnd/>
            <a:tailEnd/>
          </a:ln>
          <a:effectLst/>
        </p:spPr>
        <p:txBody>
          <a:bodyPr wrap="none">
            <a:spAutoFit/>
          </a:bodyPr>
          <a:lstStyle/>
          <a:p>
            <a:pPr eaLnBrk="1" hangingPunct="1"/>
            <a:r>
              <a:rPr lang="en-US" b="1">
                <a:latin typeface="Verdana" pitchFamily="34" charset="0"/>
              </a:rPr>
              <a:t>Iout</a:t>
            </a:r>
          </a:p>
        </p:txBody>
      </p:sp>
      <p:sp>
        <p:nvSpPr>
          <p:cNvPr id="13369" name="AutoShape 57"/>
          <p:cNvSpPr>
            <a:spLocks noChangeArrowheads="1"/>
          </p:cNvSpPr>
          <p:nvPr/>
        </p:nvSpPr>
        <p:spPr bwMode="auto">
          <a:xfrm flipH="1">
            <a:off x="4565650" y="5624214"/>
            <a:ext cx="960438" cy="180975"/>
          </a:xfrm>
          <a:prstGeom prst="rightArrow">
            <a:avLst>
              <a:gd name="adj1" fmla="val 50000"/>
              <a:gd name="adj2" fmla="val 132676"/>
            </a:avLst>
          </a:prstGeom>
          <a:solidFill>
            <a:srgbClr val="00FF00"/>
          </a:solidFill>
          <a:ln w="18796" algn="ctr">
            <a:solidFill>
              <a:srgbClr val="00FF00"/>
            </a:solidFill>
            <a:miter lim="800000"/>
            <a:headEnd/>
            <a:tailEnd/>
          </a:ln>
          <a:effectLst/>
        </p:spPr>
        <p:txBody>
          <a:bodyPr anchor="ctr">
            <a:spAutoFit/>
          </a:bodyPr>
          <a:lstStyle/>
          <a:p>
            <a:endParaRPr lang="de-DE"/>
          </a:p>
        </p:txBody>
      </p:sp>
      <p:sp>
        <p:nvSpPr>
          <p:cNvPr id="13370" name="Oval 58"/>
          <p:cNvSpPr>
            <a:spLocks noChangeArrowheads="1"/>
          </p:cNvSpPr>
          <p:nvPr/>
        </p:nvSpPr>
        <p:spPr bwMode="auto">
          <a:xfrm>
            <a:off x="588963" y="4600277"/>
            <a:ext cx="2852737" cy="1997075"/>
          </a:xfrm>
          <a:prstGeom prst="ellipse">
            <a:avLst/>
          </a:prstGeom>
          <a:noFill/>
          <a:ln w="25400">
            <a:solidFill>
              <a:schemeClr val="tx1"/>
            </a:solidFill>
            <a:miter lim="800000"/>
            <a:headEnd/>
            <a:tailEnd/>
          </a:ln>
          <a:effectLst/>
        </p:spPr>
        <p:txBody>
          <a:bodyPr wrap="none" anchor="ctr"/>
          <a:lstStyle/>
          <a:p>
            <a:endParaRPr lang="de-DE"/>
          </a:p>
        </p:txBody>
      </p:sp>
      <p:sp>
        <p:nvSpPr>
          <p:cNvPr id="13371" name="Line 59"/>
          <p:cNvSpPr>
            <a:spLocks noChangeShapeType="1"/>
          </p:cNvSpPr>
          <p:nvPr/>
        </p:nvSpPr>
        <p:spPr bwMode="auto">
          <a:xfrm flipV="1">
            <a:off x="1273175" y="4836814"/>
            <a:ext cx="0" cy="1562100"/>
          </a:xfrm>
          <a:prstGeom prst="line">
            <a:avLst/>
          </a:prstGeom>
          <a:noFill/>
          <a:ln w="25400">
            <a:solidFill>
              <a:schemeClr val="tx1"/>
            </a:solidFill>
            <a:miter lim="800000"/>
            <a:headEnd/>
            <a:tailEnd type="triangle" w="lg" len="med"/>
          </a:ln>
          <a:effectLst/>
        </p:spPr>
        <p:txBody>
          <a:bodyPr wrap="none"/>
          <a:lstStyle/>
          <a:p>
            <a:endParaRPr lang="de-DE"/>
          </a:p>
        </p:txBody>
      </p:sp>
      <p:sp>
        <p:nvSpPr>
          <p:cNvPr id="13372" name="Line 60"/>
          <p:cNvSpPr>
            <a:spLocks noChangeShapeType="1"/>
          </p:cNvSpPr>
          <p:nvPr/>
        </p:nvSpPr>
        <p:spPr bwMode="auto">
          <a:xfrm>
            <a:off x="966788" y="6144914"/>
            <a:ext cx="2109787" cy="0"/>
          </a:xfrm>
          <a:prstGeom prst="line">
            <a:avLst/>
          </a:prstGeom>
          <a:noFill/>
          <a:ln w="25400">
            <a:solidFill>
              <a:schemeClr val="tx1"/>
            </a:solidFill>
            <a:miter lim="800000"/>
            <a:headEnd/>
            <a:tailEnd type="triangle" w="lg" len="med"/>
          </a:ln>
          <a:effectLst/>
        </p:spPr>
        <p:txBody>
          <a:bodyPr wrap="none"/>
          <a:lstStyle/>
          <a:p>
            <a:endParaRPr lang="de-DE"/>
          </a:p>
        </p:txBody>
      </p:sp>
      <p:grpSp>
        <p:nvGrpSpPr>
          <p:cNvPr id="6" name="Group 61"/>
          <p:cNvGrpSpPr>
            <a:grpSpLocks/>
          </p:cNvGrpSpPr>
          <p:nvPr/>
        </p:nvGrpSpPr>
        <p:grpSpPr bwMode="auto">
          <a:xfrm>
            <a:off x="1266825" y="5894089"/>
            <a:ext cx="368300" cy="244475"/>
            <a:chOff x="798" y="3320"/>
            <a:chExt cx="232" cy="154"/>
          </a:xfrm>
        </p:grpSpPr>
        <p:sp>
          <p:nvSpPr>
            <p:cNvPr id="13374" name="Line 62"/>
            <p:cNvSpPr>
              <a:spLocks noChangeShapeType="1"/>
            </p:cNvSpPr>
            <p:nvPr/>
          </p:nvSpPr>
          <p:spPr bwMode="auto">
            <a:xfrm>
              <a:off x="798" y="3327"/>
              <a:ext cx="232" cy="0"/>
            </a:xfrm>
            <a:prstGeom prst="line">
              <a:avLst/>
            </a:prstGeom>
            <a:noFill/>
            <a:ln w="25400">
              <a:solidFill>
                <a:srgbClr val="00FFFF"/>
              </a:solidFill>
              <a:miter lim="800000"/>
              <a:headEnd/>
              <a:tailEnd/>
            </a:ln>
            <a:effectLst/>
          </p:spPr>
          <p:txBody>
            <a:bodyPr wrap="none"/>
            <a:lstStyle/>
            <a:p>
              <a:endParaRPr lang="de-DE"/>
            </a:p>
          </p:txBody>
        </p:sp>
        <p:sp>
          <p:nvSpPr>
            <p:cNvPr id="13375" name="Line 63"/>
            <p:cNvSpPr>
              <a:spLocks noChangeShapeType="1"/>
            </p:cNvSpPr>
            <p:nvPr/>
          </p:nvSpPr>
          <p:spPr bwMode="auto">
            <a:xfrm>
              <a:off x="802" y="3320"/>
              <a:ext cx="0" cy="154"/>
            </a:xfrm>
            <a:prstGeom prst="line">
              <a:avLst/>
            </a:prstGeom>
            <a:noFill/>
            <a:ln w="25400">
              <a:solidFill>
                <a:srgbClr val="00FFFF"/>
              </a:solidFill>
              <a:miter lim="800000"/>
              <a:headEnd/>
              <a:tailEnd/>
            </a:ln>
            <a:effectLst/>
          </p:spPr>
          <p:txBody>
            <a:bodyPr wrap="none"/>
            <a:lstStyle/>
            <a:p>
              <a:endParaRPr lang="de-DE"/>
            </a:p>
          </p:txBody>
        </p:sp>
      </p:grpSp>
      <p:sp>
        <p:nvSpPr>
          <p:cNvPr id="13376" name="Line 64"/>
          <p:cNvSpPr>
            <a:spLocks noChangeShapeType="1"/>
          </p:cNvSpPr>
          <p:nvPr/>
        </p:nvSpPr>
        <p:spPr bwMode="auto">
          <a:xfrm>
            <a:off x="1138238" y="5805189"/>
            <a:ext cx="503237" cy="0"/>
          </a:xfrm>
          <a:prstGeom prst="line">
            <a:avLst/>
          </a:prstGeom>
          <a:noFill/>
          <a:ln w="25400">
            <a:solidFill>
              <a:srgbClr val="00FFFF"/>
            </a:solidFill>
            <a:miter lim="800000"/>
            <a:headEnd/>
            <a:tailEnd/>
          </a:ln>
          <a:effectLst/>
        </p:spPr>
        <p:txBody>
          <a:bodyPr wrap="none"/>
          <a:lstStyle/>
          <a:p>
            <a:endParaRPr lang="de-DE"/>
          </a:p>
        </p:txBody>
      </p:sp>
      <p:sp>
        <p:nvSpPr>
          <p:cNvPr id="13377" name="Line 65"/>
          <p:cNvSpPr>
            <a:spLocks noChangeShapeType="1"/>
          </p:cNvSpPr>
          <p:nvPr/>
        </p:nvSpPr>
        <p:spPr bwMode="auto">
          <a:xfrm>
            <a:off x="1635125" y="5902027"/>
            <a:ext cx="368300" cy="0"/>
          </a:xfrm>
          <a:prstGeom prst="line">
            <a:avLst/>
          </a:prstGeom>
          <a:noFill/>
          <a:ln w="25400">
            <a:solidFill>
              <a:srgbClr val="00FFFF"/>
            </a:solidFill>
            <a:miter lim="800000"/>
            <a:headEnd/>
            <a:tailEnd/>
          </a:ln>
          <a:effectLst/>
        </p:spPr>
        <p:txBody>
          <a:bodyPr wrap="none"/>
          <a:lstStyle/>
          <a:p>
            <a:endParaRPr lang="de-DE"/>
          </a:p>
        </p:txBody>
      </p:sp>
      <p:sp>
        <p:nvSpPr>
          <p:cNvPr id="13378" name="Line 66"/>
          <p:cNvSpPr>
            <a:spLocks noChangeShapeType="1"/>
          </p:cNvSpPr>
          <p:nvPr/>
        </p:nvSpPr>
        <p:spPr bwMode="auto">
          <a:xfrm>
            <a:off x="1635125" y="5459114"/>
            <a:ext cx="368300" cy="0"/>
          </a:xfrm>
          <a:prstGeom prst="line">
            <a:avLst/>
          </a:prstGeom>
          <a:noFill/>
          <a:ln w="25400">
            <a:solidFill>
              <a:srgbClr val="00FFFF"/>
            </a:solidFill>
            <a:miter lim="800000"/>
            <a:headEnd/>
            <a:tailEnd/>
          </a:ln>
          <a:effectLst/>
        </p:spPr>
        <p:txBody>
          <a:bodyPr wrap="none"/>
          <a:lstStyle/>
          <a:p>
            <a:endParaRPr lang="de-DE"/>
          </a:p>
        </p:txBody>
      </p:sp>
      <p:sp>
        <p:nvSpPr>
          <p:cNvPr id="13379" name="Line 67"/>
          <p:cNvSpPr>
            <a:spLocks noChangeShapeType="1"/>
          </p:cNvSpPr>
          <p:nvPr/>
        </p:nvSpPr>
        <p:spPr bwMode="auto">
          <a:xfrm>
            <a:off x="1135063" y="5459114"/>
            <a:ext cx="503237" cy="0"/>
          </a:xfrm>
          <a:prstGeom prst="line">
            <a:avLst/>
          </a:prstGeom>
          <a:noFill/>
          <a:ln w="25400">
            <a:solidFill>
              <a:srgbClr val="00FFFF"/>
            </a:solidFill>
            <a:miter lim="800000"/>
            <a:headEnd/>
            <a:tailEnd/>
          </a:ln>
          <a:effectLst/>
        </p:spPr>
        <p:txBody>
          <a:bodyPr wrap="none"/>
          <a:lstStyle/>
          <a:p>
            <a:endParaRPr lang="de-DE"/>
          </a:p>
        </p:txBody>
      </p:sp>
      <p:sp>
        <p:nvSpPr>
          <p:cNvPr id="13380" name="Line 68"/>
          <p:cNvSpPr>
            <a:spLocks noChangeShapeType="1"/>
          </p:cNvSpPr>
          <p:nvPr/>
        </p:nvSpPr>
        <p:spPr bwMode="auto">
          <a:xfrm>
            <a:off x="1131888" y="5127327"/>
            <a:ext cx="503237" cy="0"/>
          </a:xfrm>
          <a:prstGeom prst="line">
            <a:avLst/>
          </a:prstGeom>
          <a:noFill/>
          <a:ln w="25400">
            <a:solidFill>
              <a:srgbClr val="00FFFF"/>
            </a:solidFill>
            <a:miter lim="800000"/>
            <a:headEnd/>
            <a:tailEnd/>
          </a:ln>
          <a:effectLst/>
        </p:spPr>
        <p:txBody>
          <a:bodyPr wrap="none"/>
          <a:lstStyle/>
          <a:p>
            <a:endParaRPr lang="de-DE"/>
          </a:p>
        </p:txBody>
      </p:sp>
      <p:sp>
        <p:nvSpPr>
          <p:cNvPr id="13381" name="Line 69"/>
          <p:cNvSpPr>
            <a:spLocks noChangeShapeType="1"/>
          </p:cNvSpPr>
          <p:nvPr/>
        </p:nvSpPr>
        <p:spPr bwMode="auto">
          <a:xfrm>
            <a:off x="1635125" y="5130502"/>
            <a:ext cx="368300" cy="0"/>
          </a:xfrm>
          <a:prstGeom prst="line">
            <a:avLst/>
          </a:prstGeom>
          <a:noFill/>
          <a:ln w="25400">
            <a:solidFill>
              <a:srgbClr val="00FFFF"/>
            </a:solidFill>
            <a:miter lim="800000"/>
            <a:headEnd/>
            <a:tailEnd/>
          </a:ln>
          <a:effectLst/>
        </p:spPr>
        <p:txBody>
          <a:bodyPr wrap="none"/>
          <a:lstStyle/>
          <a:p>
            <a:endParaRPr lang="de-DE"/>
          </a:p>
        </p:txBody>
      </p:sp>
      <p:grpSp>
        <p:nvGrpSpPr>
          <p:cNvPr id="7" name="Group 70"/>
          <p:cNvGrpSpPr>
            <a:grpSpLocks/>
          </p:cNvGrpSpPr>
          <p:nvPr/>
        </p:nvGrpSpPr>
        <p:grpSpPr bwMode="auto">
          <a:xfrm>
            <a:off x="1635125" y="5548014"/>
            <a:ext cx="368300" cy="244475"/>
            <a:chOff x="1030" y="3102"/>
            <a:chExt cx="232" cy="154"/>
          </a:xfrm>
        </p:grpSpPr>
        <p:sp>
          <p:nvSpPr>
            <p:cNvPr id="13383" name="Line 71"/>
            <p:cNvSpPr>
              <a:spLocks noChangeShapeType="1"/>
            </p:cNvSpPr>
            <p:nvPr/>
          </p:nvSpPr>
          <p:spPr bwMode="auto">
            <a:xfrm>
              <a:off x="1034" y="3102"/>
              <a:ext cx="0" cy="154"/>
            </a:xfrm>
            <a:prstGeom prst="line">
              <a:avLst/>
            </a:prstGeom>
            <a:noFill/>
            <a:ln w="25400">
              <a:solidFill>
                <a:srgbClr val="00FFFF"/>
              </a:solidFill>
              <a:miter lim="800000"/>
              <a:headEnd/>
              <a:tailEnd/>
            </a:ln>
            <a:effectLst/>
          </p:spPr>
          <p:txBody>
            <a:bodyPr wrap="none"/>
            <a:lstStyle/>
            <a:p>
              <a:endParaRPr lang="de-DE"/>
            </a:p>
          </p:txBody>
        </p:sp>
        <p:sp>
          <p:nvSpPr>
            <p:cNvPr id="13384" name="Line 72"/>
            <p:cNvSpPr>
              <a:spLocks noChangeShapeType="1"/>
            </p:cNvSpPr>
            <p:nvPr/>
          </p:nvSpPr>
          <p:spPr bwMode="auto">
            <a:xfrm>
              <a:off x="1030" y="3109"/>
              <a:ext cx="232" cy="0"/>
            </a:xfrm>
            <a:prstGeom prst="line">
              <a:avLst/>
            </a:prstGeom>
            <a:noFill/>
            <a:ln w="25400">
              <a:solidFill>
                <a:srgbClr val="00FFFF"/>
              </a:solidFill>
              <a:miter lim="800000"/>
              <a:headEnd/>
              <a:tailEnd/>
            </a:ln>
            <a:effectLst/>
          </p:spPr>
          <p:txBody>
            <a:bodyPr wrap="none"/>
            <a:lstStyle/>
            <a:p>
              <a:endParaRPr lang="de-DE"/>
            </a:p>
          </p:txBody>
        </p:sp>
      </p:grpSp>
      <p:sp>
        <p:nvSpPr>
          <p:cNvPr id="13385" name="Line 73"/>
          <p:cNvSpPr>
            <a:spLocks noChangeShapeType="1"/>
          </p:cNvSpPr>
          <p:nvPr/>
        </p:nvSpPr>
        <p:spPr bwMode="auto">
          <a:xfrm>
            <a:off x="1989138" y="5127327"/>
            <a:ext cx="368300" cy="0"/>
          </a:xfrm>
          <a:prstGeom prst="line">
            <a:avLst/>
          </a:prstGeom>
          <a:noFill/>
          <a:ln w="25400">
            <a:solidFill>
              <a:srgbClr val="00FFFF"/>
            </a:solidFill>
            <a:miter lim="800000"/>
            <a:headEnd/>
            <a:tailEnd/>
          </a:ln>
          <a:effectLst/>
        </p:spPr>
        <p:txBody>
          <a:bodyPr wrap="none"/>
          <a:lstStyle/>
          <a:p>
            <a:endParaRPr lang="de-DE"/>
          </a:p>
        </p:txBody>
      </p:sp>
      <p:sp>
        <p:nvSpPr>
          <p:cNvPr id="13386" name="Line 74"/>
          <p:cNvSpPr>
            <a:spLocks noChangeShapeType="1"/>
          </p:cNvSpPr>
          <p:nvPr/>
        </p:nvSpPr>
        <p:spPr bwMode="auto">
          <a:xfrm>
            <a:off x="1989138" y="5898852"/>
            <a:ext cx="368300" cy="0"/>
          </a:xfrm>
          <a:prstGeom prst="line">
            <a:avLst/>
          </a:prstGeom>
          <a:noFill/>
          <a:ln w="25400">
            <a:solidFill>
              <a:srgbClr val="00FFFF"/>
            </a:solidFill>
            <a:miter lim="800000"/>
            <a:headEnd/>
            <a:tailEnd/>
          </a:ln>
          <a:effectLst/>
        </p:spPr>
        <p:txBody>
          <a:bodyPr wrap="none"/>
          <a:lstStyle/>
          <a:p>
            <a:endParaRPr lang="de-DE"/>
          </a:p>
        </p:txBody>
      </p:sp>
      <p:sp>
        <p:nvSpPr>
          <p:cNvPr id="13387" name="Line 75"/>
          <p:cNvSpPr>
            <a:spLocks noChangeShapeType="1"/>
          </p:cNvSpPr>
          <p:nvPr/>
        </p:nvSpPr>
        <p:spPr bwMode="auto">
          <a:xfrm>
            <a:off x="1989138" y="5555952"/>
            <a:ext cx="368300" cy="0"/>
          </a:xfrm>
          <a:prstGeom prst="line">
            <a:avLst/>
          </a:prstGeom>
          <a:noFill/>
          <a:ln w="25400">
            <a:solidFill>
              <a:srgbClr val="00FFFF"/>
            </a:solidFill>
            <a:miter lim="800000"/>
            <a:headEnd/>
            <a:tailEnd/>
          </a:ln>
          <a:effectLst/>
        </p:spPr>
        <p:txBody>
          <a:bodyPr wrap="none"/>
          <a:lstStyle/>
          <a:p>
            <a:endParaRPr lang="de-DE"/>
          </a:p>
        </p:txBody>
      </p:sp>
      <p:grpSp>
        <p:nvGrpSpPr>
          <p:cNvPr id="8" name="Group 76"/>
          <p:cNvGrpSpPr>
            <a:grpSpLocks/>
          </p:cNvGrpSpPr>
          <p:nvPr/>
        </p:nvGrpSpPr>
        <p:grpSpPr bwMode="auto">
          <a:xfrm>
            <a:off x="1989138" y="5201939"/>
            <a:ext cx="368300" cy="244475"/>
            <a:chOff x="1253" y="2884"/>
            <a:chExt cx="232" cy="154"/>
          </a:xfrm>
        </p:grpSpPr>
        <p:sp>
          <p:nvSpPr>
            <p:cNvPr id="13389" name="Line 77"/>
            <p:cNvSpPr>
              <a:spLocks noChangeShapeType="1"/>
            </p:cNvSpPr>
            <p:nvPr/>
          </p:nvSpPr>
          <p:spPr bwMode="auto">
            <a:xfrm>
              <a:off x="1257" y="2884"/>
              <a:ext cx="0" cy="154"/>
            </a:xfrm>
            <a:prstGeom prst="line">
              <a:avLst/>
            </a:prstGeom>
            <a:noFill/>
            <a:ln w="25400">
              <a:solidFill>
                <a:srgbClr val="00FFFF"/>
              </a:solidFill>
              <a:miter lim="800000"/>
              <a:headEnd/>
              <a:tailEnd/>
            </a:ln>
            <a:effectLst/>
          </p:spPr>
          <p:txBody>
            <a:bodyPr wrap="none"/>
            <a:lstStyle/>
            <a:p>
              <a:endParaRPr lang="de-DE"/>
            </a:p>
          </p:txBody>
        </p:sp>
        <p:sp>
          <p:nvSpPr>
            <p:cNvPr id="13390" name="Line 78"/>
            <p:cNvSpPr>
              <a:spLocks noChangeShapeType="1"/>
            </p:cNvSpPr>
            <p:nvPr/>
          </p:nvSpPr>
          <p:spPr bwMode="auto">
            <a:xfrm>
              <a:off x="1253" y="2891"/>
              <a:ext cx="232" cy="0"/>
            </a:xfrm>
            <a:prstGeom prst="line">
              <a:avLst/>
            </a:prstGeom>
            <a:noFill/>
            <a:ln w="25400">
              <a:solidFill>
                <a:srgbClr val="00FFFF"/>
              </a:solidFill>
              <a:miter lim="800000"/>
              <a:headEnd/>
              <a:tailEnd/>
            </a:ln>
            <a:effectLst/>
          </p:spPr>
          <p:txBody>
            <a:bodyPr wrap="none"/>
            <a:lstStyle/>
            <a:p>
              <a:endParaRPr lang="de-DE"/>
            </a:p>
          </p:txBody>
        </p:sp>
      </p:grpSp>
      <p:sp>
        <p:nvSpPr>
          <p:cNvPr id="13391" name="Line 79"/>
          <p:cNvSpPr>
            <a:spLocks noChangeShapeType="1"/>
          </p:cNvSpPr>
          <p:nvPr/>
        </p:nvSpPr>
        <p:spPr bwMode="auto">
          <a:xfrm>
            <a:off x="2343150" y="5895677"/>
            <a:ext cx="368300" cy="0"/>
          </a:xfrm>
          <a:prstGeom prst="line">
            <a:avLst/>
          </a:prstGeom>
          <a:noFill/>
          <a:ln w="25400">
            <a:solidFill>
              <a:srgbClr val="00FFFF"/>
            </a:solidFill>
            <a:miter lim="800000"/>
            <a:headEnd/>
            <a:tailEnd/>
          </a:ln>
          <a:effectLst/>
        </p:spPr>
        <p:txBody>
          <a:bodyPr wrap="none"/>
          <a:lstStyle/>
          <a:p>
            <a:endParaRPr lang="de-DE"/>
          </a:p>
        </p:txBody>
      </p:sp>
      <p:sp>
        <p:nvSpPr>
          <p:cNvPr id="13392" name="Line 80"/>
          <p:cNvSpPr>
            <a:spLocks noChangeShapeType="1"/>
          </p:cNvSpPr>
          <p:nvPr/>
        </p:nvSpPr>
        <p:spPr bwMode="auto">
          <a:xfrm>
            <a:off x="2343150" y="5552777"/>
            <a:ext cx="368300" cy="0"/>
          </a:xfrm>
          <a:prstGeom prst="line">
            <a:avLst/>
          </a:prstGeom>
          <a:noFill/>
          <a:ln w="25400">
            <a:solidFill>
              <a:srgbClr val="00FFFF"/>
            </a:solidFill>
            <a:miter lim="800000"/>
            <a:headEnd/>
            <a:tailEnd/>
          </a:ln>
          <a:effectLst/>
        </p:spPr>
        <p:txBody>
          <a:bodyPr wrap="none"/>
          <a:lstStyle/>
          <a:p>
            <a:endParaRPr lang="de-DE"/>
          </a:p>
        </p:txBody>
      </p:sp>
      <p:sp>
        <p:nvSpPr>
          <p:cNvPr id="13393" name="Line 81"/>
          <p:cNvSpPr>
            <a:spLocks noChangeShapeType="1"/>
          </p:cNvSpPr>
          <p:nvPr/>
        </p:nvSpPr>
        <p:spPr bwMode="auto">
          <a:xfrm>
            <a:off x="2343150" y="5209877"/>
            <a:ext cx="368300" cy="0"/>
          </a:xfrm>
          <a:prstGeom prst="line">
            <a:avLst/>
          </a:prstGeom>
          <a:noFill/>
          <a:ln w="25400">
            <a:solidFill>
              <a:srgbClr val="00FFFF"/>
            </a:solidFill>
            <a:miter lim="800000"/>
            <a:headEnd/>
            <a:tailEnd/>
          </a:ln>
          <a:effectLst/>
        </p:spPr>
        <p:txBody>
          <a:bodyPr wrap="none"/>
          <a:lstStyle/>
          <a:p>
            <a:endParaRPr lang="de-DE"/>
          </a:p>
        </p:txBody>
      </p:sp>
      <p:grpSp>
        <p:nvGrpSpPr>
          <p:cNvPr id="9" name="Group 82"/>
          <p:cNvGrpSpPr>
            <a:grpSpLocks/>
          </p:cNvGrpSpPr>
          <p:nvPr/>
        </p:nvGrpSpPr>
        <p:grpSpPr bwMode="auto">
          <a:xfrm>
            <a:off x="2343150" y="4870152"/>
            <a:ext cx="368300" cy="244475"/>
            <a:chOff x="1476" y="2675"/>
            <a:chExt cx="232" cy="154"/>
          </a:xfrm>
        </p:grpSpPr>
        <p:sp>
          <p:nvSpPr>
            <p:cNvPr id="13395" name="Line 83"/>
            <p:cNvSpPr>
              <a:spLocks noChangeShapeType="1"/>
            </p:cNvSpPr>
            <p:nvPr/>
          </p:nvSpPr>
          <p:spPr bwMode="auto">
            <a:xfrm>
              <a:off x="1480" y="2675"/>
              <a:ext cx="0" cy="154"/>
            </a:xfrm>
            <a:prstGeom prst="line">
              <a:avLst/>
            </a:prstGeom>
            <a:noFill/>
            <a:ln w="25400">
              <a:solidFill>
                <a:srgbClr val="00FFFF"/>
              </a:solidFill>
              <a:miter lim="800000"/>
              <a:headEnd/>
              <a:tailEnd/>
            </a:ln>
            <a:effectLst/>
          </p:spPr>
          <p:txBody>
            <a:bodyPr wrap="none"/>
            <a:lstStyle/>
            <a:p>
              <a:endParaRPr lang="de-DE"/>
            </a:p>
          </p:txBody>
        </p:sp>
        <p:sp>
          <p:nvSpPr>
            <p:cNvPr id="13396" name="Line 84"/>
            <p:cNvSpPr>
              <a:spLocks noChangeShapeType="1"/>
            </p:cNvSpPr>
            <p:nvPr/>
          </p:nvSpPr>
          <p:spPr bwMode="auto">
            <a:xfrm>
              <a:off x="1476" y="2682"/>
              <a:ext cx="232" cy="0"/>
            </a:xfrm>
            <a:prstGeom prst="line">
              <a:avLst/>
            </a:prstGeom>
            <a:noFill/>
            <a:ln w="25400">
              <a:solidFill>
                <a:srgbClr val="00FFFF"/>
              </a:solidFill>
              <a:miter lim="800000"/>
              <a:headEnd/>
              <a:tailEnd/>
            </a:ln>
            <a:effectLst/>
          </p:spPr>
          <p:txBody>
            <a:bodyPr wrap="none"/>
            <a:lstStyle/>
            <a:p>
              <a:endParaRPr lang="de-DE"/>
            </a:p>
          </p:txBody>
        </p:sp>
      </p:grpSp>
      <p:sp>
        <p:nvSpPr>
          <p:cNvPr id="13397" name="Text Box 85"/>
          <p:cNvSpPr txBox="1">
            <a:spLocks noChangeArrowheads="1"/>
          </p:cNvSpPr>
          <p:nvPr/>
        </p:nvSpPr>
        <p:spPr bwMode="auto">
          <a:xfrm>
            <a:off x="1354138" y="4686002"/>
            <a:ext cx="909637" cy="366712"/>
          </a:xfrm>
          <a:prstGeom prst="rect">
            <a:avLst/>
          </a:prstGeom>
          <a:noFill/>
          <a:ln w="18796" algn="ctr">
            <a:noFill/>
            <a:miter lim="800000"/>
            <a:headEnd/>
            <a:tailEnd/>
          </a:ln>
          <a:effectLst/>
        </p:spPr>
        <p:txBody>
          <a:bodyPr wrap="none">
            <a:spAutoFit/>
          </a:bodyPr>
          <a:lstStyle/>
          <a:p>
            <a:pPr eaLnBrk="1" hangingPunct="1"/>
            <a:r>
              <a:rPr lang="en-US" b="1">
                <a:latin typeface="Verdana" pitchFamily="34" charset="0"/>
              </a:rPr>
              <a:t>Vdiag</a:t>
            </a:r>
          </a:p>
        </p:txBody>
      </p:sp>
      <p:sp>
        <p:nvSpPr>
          <p:cNvPr id="13398" name="Text Box 86"/>
          <p:cNvSpPr txBox="1">
            <a:spLocks noChangeArrowheads="1"/>
          </p:cNvSpPr>
          <p:nvPr/>
        </p:nvSpPr>
        <p:spPr bwMode="auto">
          <a:xfrm>
            <a:off x="808038" y="5835352"/>
            <a:ext cx="346075" cy="366712"/>
          </a:xfrm>
          <a:prstGeom prst="rect">
            <a:avLst/>
          </a:prstGeom>
          <a:noFill/>
          <a:ln w="18796" algn="ctr">
            <a:noFill/>
            <a:miter lim="800000"/>
            <a:headEnd/>
            <a:tailEnd/>
          </a:ln>
          <a:effectLst/>
        </p:spPr>
        <p:txBody>
          <a:bodyPr wrap="none">
            <a:spAutoFit/>
          </a:bodyPr>
          <a:lstStyle/>
          <a:p>
            <a:pPr eaLnBrk="1" hangingPunct="1"/>
            <a:r>
              <a:rPr lang="en-US" b="1">
                <a:latin typeface="Verdana" pitchFamily="34" charset="0"/>
              </a:rPr>
              <a:t>1</a:t>
            </a:r>
          </a:p>
        </p:txBody>
      </p:sp>
      <p:sp>
        <p:nvSpPr>
          <p:cNvPr id="13399" name="Text Box 87"/>
          <p:cNvSpPr txBox="1">
            <a:spLocks noChangeArrowheads="1"/>
          </p:cNvSpPr>
          <p:nvPr/>
        </p:nvSpPr>
        <p:spPr bwMode="auto">
          <a:xfrm>
            <a:off x="809625" y="5532139"/>
            <a:ext cx="346075" cy="366713"/>
          </a:xfrm>
          <a:prstGeom prst="rect">
            <a:avLst/>
          </a:prstGeom>
          <a:noFill/>
          <a:ln w="18796" algn="ctr">
            <a:noFill/>
            <a:miter lim="800000"/>
            <a:headEnd/>
            <a:tailEnd/>
          </a:ln>
          <a:effectLst/>
        </p:spPr>
        <p:txBody>
          <a:bodyPr wrap="none">
            <a:spAutoFit/>
          </a:bodyPr>
          <a:lstStyle/>
          <a:p>
            <a:pPr eaLnBrk="1" hangingPunct="1"/>
            <a:r>
              <a:rPr lang="en-US" b="1">
                <a:latin typeface="Verdana" pitchFamily="34" charset="0"/>
              </a:rPr>
              <a:t>2</a:t>
            </a:r>
          </a:p>
        </p:txBody>
      </p:sp>
      <p:sp>
        <p:nvSpPr>
          <p:cNvPr id="13400" name="Text Box 88"/>
          <p:cNvSpPr txBox="1">
            <a:spLocks noChangeArrowheads="1"/>
          </p:cNvSpPr>
          <p:nvPr/>
        </p:nvSpPr>
        <p:spPr bwMode="auto">
          <a:xfrm>
            <a:off x="809625" y="5174952"/>
            <a:ext cx="346075" cy="366712"/>
          </a:xfrm>
          <a:prstGeom prst="rect">
            <a:avLst/>
          </a:prstGeom>
          <a:noFill/>
          <a:ln w="18796" algn="ctr">
            <a:noFill/>
            <a:miter lim="800000"/>
            <a:headEnd/>
            <a:tailEnd/>
          </a:ln>
          <a:effectLst/>
        </p:spPr>
        <p:txBody>
          <a:bodyPr wrap="none">
            <a:spAutoFit/>
          </a:bodyPr>
          <a:lstStyle/>
          <a:p>
            <a:pPr eaLnBrk="1" hangingPunct="1"/>
            <a:r>
              <a:rPr lang="en-US" b="1">
                <a:latin typeface="Verdana" pitchFamily="34" charset="0"/>
              </a:rPr>
              <a:t>3</a:t>
            </a:r>
          </a:p>
        </p:txBody>
      </p:sp>
      <p:sp>
        <p:nvSpPr>
          <p:cNvPr id="13401" name="Text Box 89"/>
          <p:cNvSpPr txBox="1">
            <a:spLocks noChangeArrowheads="1"/>
          </p:cNvSpPr>
          <p:nvPr/>
        </p:nvSpPr>
        <p:spPr bwMode="auto">
          <a:xfrm>
            <a:off x="809625" y="4889202"/>
            <a:ext cx="346075" cy="366712"/>
          </a:xfrm>
          <a:prstGeom prst="rect">
            <a:avLst/>
          </a:prstGeom>
          <a:noFill/>
          <a:ln w="18796" algn="ctr">
            <a:noFill/>
            <a:miter lim="800000"/>
            <a:headEnd/>
            <a:tailEnd/>
          </a:ln>
          <a:effectLst/>
        </p:spPr>
        <p:txBody>
          <a:bodyPr wrap="none">
            <a:spAutoFit/>
          </a:bodyPr>
          <a:lstStyle/>
          <a:p>
            <a:pPr eaLnBrk="1" hangingPunct="1"/>
            <a:r>
              <a:rPr lang="en-US" b="1">
                <a:latin typeface="Verdana" pitchFamily="34" charset="0"/>
              </a:rPr>
              <a:t>4</a:t>
            </a:r>
          </a:p>
        </p:txBody>
      </p:sp>
      <p:sp>
        <p:nvSpPr>
          <p:cNvPr id="13402" name="Text Box 90"/>
          <p:cNvSpPr txBox="1">
            <a:spLocks noChangeArrowheads="1"/>
          </p:cNvSpPr>
          <p:nvPr/>
        </p:nvSpPr>
        <p:spPr bwMode="auto">
          <a:xfrm>
            <a:off x="8370888" y="5559127"/>
            <a:ext cx="288925" cy="366712"/>
          </a:xfrm>
          <a:prstGeom prst="rect">
            <a:avLst/>
          </a:prstGeom>
          <a:noFill/>
          <a:ln w="18796" algn="ctr">
            <a:noFill/>
            <a:miter lim="800000"/>
            <a:headEnd/>
            <a:tailEnd/>
          </a:ln>
          <a:effectLst/>
        </p:spPr>
        <p:txBody>
          <a:bodyPr wrap="none">
            <a:spAutoFit/>
          </a:bodyPr>
          <a:lstStyle/>
          <a:p>
            <a:pPr eaLnBrk="1" hangingPunct="1"/>
            <a:r>
              <a:rPr lang="en-US" b="1">
                <a:latin typeface="Verdana" pitchFamily="34" charset="0"/>
              </a:rPr>
              <a:t>t</a:t>
            </a:r>
          </a:p>
        </p:txBody>
      </p:sp>
      <p:sp>
        <p:nvSpPr>
          <p:cNvPr id="13403" name="Text Box 91"/>
          <p:cNvSpPr txBox="1">
            <a:spLocks noChangeArrowheads="1"/>
          </p:cNvSpPr>
          <p:nvPr/>
        </p:nvSpPr>
        <p:spPr bwMode="auto">
          <a:xfrm>
            <a:off x="2565400" y="6081414"/>
            <a:ext cx="288925" cy="366713"/>
          </a:xfrm>
          <a:prstGeom prst="rect">
            <a:avLst/>
          </a:prstGeom>
          <a:noFill/>
          <a:ln w="18796" algn="ctr">
            <a:noFill/>
            <a:miter lim="800000"/>
            <a:headEnd/>
            <a:tailEnd/>
          </a:ln>
          <a:effectLst/>
        </p:spPr>
        <p:txBody>
          <a:bodyPr wrap="none">
            <a:spAutoFit/>
          </a:bodyPr>
          <a:lstStyle/>
          <a:p>
            <a:pPr eaLnBrk="1" hangingPunct="1"/>
            <a:r>
              <a:rPr lang="en-US" b="1">
                <a:latin typeface="Verdana" pitchFamily="34" charset="0"/>
              </a:rPr>
              <a:t>t</a:t>
            </a:r>
          </a:p>
        </p:txBody>
      </p:sp>
      <p:sp>
        <p:nvSpPr>
          <p:cNvPr id="13404" name="AutoShape 92"/>
          <p:cNvSpPr>
            <a:spLocks noChangeArrowheads="1"/>
          </p:cNvSpPr>
          <p:nvPr/>
        </p:nvSpPr>
        <p:spPr bwMode="auto">
          <a:xfrm>
            <a:off x="5719763" y="3441402"/>
            <a:ext cx="239712" cy="180975"/>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13405" name="AutoShape 93"/>
          <p:cNvSpPr>
            <a:spLocks noChangeArrowheads="1"/>
          </p:cNvSpPr>
          <p:nvPr/>
        </p:nvSpPr>
        <p:spPr bwMode="auto">
          <a:xfrm>
            <a:off x="5719763" y="3681114"/>
            <a:ext cx="239712" cy="180975"/>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13406" name="AutoShape 94"/>
          <p:cNvSpPr>
            <a:spLocks noChangeArrowheads="1"/>
          </p:cNvSpPr>
          <p:nvPr/>
        </p:nvSpPr>
        <p:spPr bwMode="auto">
          <a:xfrm>
            <a:off x="5719763" y="3952577"/>
            <a:ext cx="239712" cy="180975"/>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13407" name="AutoShape 95"/>
          <p:cNvSpPr>
            <a:spLocks noChangeArrowheads="1"/>
          </p:cNvSpPr>
          <p:nvPr/>
        </p:nvSpPr>
        <p:spPr bwMode="auto">
          <a:xfrm>
            <a:off x="5719763" y="4209752"/>
            <a:ext cx="239712" cy="180975"/>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grpSp>
        <p:nvGrpSpPr>
          <p:cNvPr id="10" name="Group 96"/>
          <p:cNvGrpSpPr>
            <a:grpSpLocks/>
          </p:cNvGrpSpPr>
          <p:nvPr/>
        </p:nvGrpSpPr>
        <p:grpSpPr bwMode="auto">
          <a:xfrm>
            <a:off x="7015163" y="1601489"/>
            <a:ext cx="1897062" cy="1724025"/>
            <a:chOff x="1664" y="2716"/>
            <a:chExt cx="1294" cy="1086"/>
          </a:xfrm>
        </p:grpSpPr>
        <p:pic>
          <p:nvPicPr>
            <p:cNvPr id="13409" name="Picture 97" descr="TERMOMETRO"/>
            <p:cNvPicPr>
              <a:picLocks noChangeAspect="1" noChangeArrowheads="1"/>
            </p:cNvPicPr>
            <p:nvPr/>
          </p:nvPicPr>
          <p:blipFill>
            <a:blip r:embed="rId7" cstate="print"/>
            <a:srcRect/>
            <a:stretch>
              <a:fillRect/>
            </a:stretch>
          </p:blipFill>
          <p:spPr bwMode="auto">
            <a:xfrm>
              <a:off x="2076" y="2716"/>
              <a:ext cx="882" cy="1086"/>
            </a:xfrm>
            <a:prstGeom prst="rect">
              <a:avLst/>
            </a:prstGeom>
            <a:noFill/>
          </p:spPr>
        </p:pic>
        <p:sp>
          <p:nvSpPr>
            <p:cNvPr id="13410" name="Text Box 98"/>
            <p:cNvSpPr txBox="1">
              <a:spLocks noChangeArrowheads="1"/>
            </p:cNvSpPr>
            <p:nvPr/>
          </p:nvSpPr>
          <p:spPr bwMode="auto">
            <a:xfrm>
              <a:off x="1664" y="2944"/>
              <a:ext cx="762" cy="192"/>
            </a:xfrm>
            <a:prstGeom prst="rect">
              <a:avLst/>
            </a:prstGeom>
            <a:solidFill>
              <a:srgbClr val="FF0000"/>
            </a:solidFill>
            <a:ln w="18796" algn="ctr">
              <a:noFill/>
              <a:miter lim="800000"/>
              <a:headEnd/>
              <a:tailEnd/>
            </a:ln>
            <a:effectLst/>
          </p:spPr>
          <p:txBody>
            <a:bodyPr wrap="none">
              <a:spAutoFit/>
            </a:bodyPr>
            <a:lstStyle/>
            <a:p>
              <a:pPr eaLnBrk="1" hangingPunct="1"/>
              <a:r>
                <a:rPr lang="en-US" sz="1400" b="1"/>
                <a:t>TC &gt; 125°C</a:t>
              </a:r>
            </a:p>
          </p:txBody>
        </p:sp>
      </p:grpSp>
      <p:pic>
        <p:nvPicPr>
          <p:cNvPr id="13411" name="Picture 99" descr="TERMOMETRO3"/>
          <p:cNvPicPr>
            <a:picLocks noChangeAspect="1" noChangeArrowheads="1"/>
          </p:cNvPicPr>
          <p:nvPr/>
        </p:nvPicPr>
        <p:blipFill>
          <a:blip r:embed="rId9" cstate="print"/>
          <a:srcRect/>
          <a:stretch>
            <a:fillRect/>
          </a:stretch>
        </p:blipFill>
        <p:spPr bwMode="auto">
          <a:xfrm>
            <a:off x="7570788" y="1582439"/>
            <a:ext cx="1341437" cy="1743075"/>
          </a:xfrm>
          <a:prstGeom prst="rect">
            <a:avLst/>
          </a:prstGeom>
          <a:noFill/>
        </p:spPr>
      </p:pic>
      <p:pic>
        <p:nvPicPr>
          <p:cNvPr id="13412" name="Picture 100" descr="TERMOMETRO3"/>
          <p:cNvPicPr>
            <a:picLocks noChangeAspect="1" noChangeArrowheads="1"/>
          </p:cNvPicPr>
          <p:nvPr/>
        </p:nvPicPr>
        <p:blipFill>
          <a:blip r:embed="rId9" cstate="print"/>
          <a:srcRect/>
          <a:stretch>
            <a:fillRect/>
          </a:stretch>
        </p:blipFill>
        <p:spPr bwMode="auto">
          <a:xfrm>
            <a:off x="5975350" y="1582439"/>
            <a:ext cx="1341438" cy="1743075"/>
          </a:xfrm>
          <a:prstGeom prst="rect">
            <a:avLst/>
          </a:prstGeom>
          <a:noFill/>
        </p:spPr>
      </p:pic>
      <p:pic>
        <p:nvPicPr>
          <p:cNvPr id="13413" name="Picture 101" descr="TERMOMETRO1"/>
          <p:cNvPicPr>
            <a:picLocks noChangeAspect="1" noChangeArrowheads="1"/>
          </p:cNvPicPr>
          <p:nvPr/>
        </p:nvPicPr>
        <p:blipFill>
          <a:blip r:embed="rId6" cstate="print"/>
          <a:srcRect/>
          <a:stretch>
            <a:fillRect/>
          </a:stretch>
        </p:blipFill>
        <p:spPr bwMode="auto">
          <a:xfrm>
            <a:off x="7645400" y="1603077"/>
            <a:ext cx="1266825" cy="1722437"/>
          </a:xfrm>
          <a:prstGeom prst="rect">
            <a:avLst/>
          </a:prstGeom>
          <a:noFill/>
        </p:spPr>
      </p:pic>
      <p:pic>
        <p:nvPicPr>
          <p:cNvPr id="13414" name="Picture 102"/>
          <p:cNvPicPr>
            <a:picLocks noChangeAspect="1" noChangeArrowheads="1"/>
          </p:cNvPicPr>
          <p:nvPr/>
        </p:nvPicPr>
        <p:blipFill>
          <a:blip r:embed="rId10" cstate="print"/>
          <a:srcRect/>
          <a:stretch>
            <a:fillRect/>
          </a:stretch>
        </p:blipFill>
        <p:spPr bwMode="auto">
          <a:xfrm>
            <a:off x="8507413" y="4516139"/>
            <a:ext cx="404812" cy="104775"/>
          </a:xfrm>
          <a:prstGeom prst="rect">
            <a:avLst/>
          </a:prstGeom>
          <a:noFill/>
        </p:spPr>
      </p:pic>
      <p:sp>
        <p:nvSpPr>
          <p:cNvPr id="13416" name="Text Box 104"/>
          <p:cNvSpPr txBox="1">
            <a:spLocks noChangeArrowheads="1"/>
          </p:cNvSpPr>
          <p:nvPr/>
        </p:nvSpPr>
        <p:spPr bwMode="auto">
          <a:xfrm>
            <a:off x="7058025" y="1961852"/>
            <a:ext cx="1019175" cy="304800"/>
          </a:xfrm>
          <a:prstGeom prst="rect">
            <a:avLst/>
          </a:prstGeom>
          <a:noFill/>
          <a:ln w="9525">
            <a:noFill/>
            <a:miter lim="800000"/>
            <a:headEnd/>
            <a:tailEnd/>
          </a:ln>
          <a:effectLst/>
        </p:spPr>
        <p:txBody>
          <a:bodyPr wrap="none">
            <a:spAutoFit/>
          </a:bodyPr>
          <a:lstStyle/>
          <a:p>
            <a:pPr eaLnBrk="1" hangingPunct="1"/>
            <a:r>
              <a:rPr lang="en-US" sz="1400" b="1"/>
              <a:t>TC&lt;110°C</a:t>
            </a:r>
          </a:p>
        </p:txBody>
      </p:sp>
      <p:sp>
        <p:nvSpPr>
          <p:cNvPr id="104" name="Slide Number Placeholder 1"/>
          <p:cNvSpPr>
            <a:spLocks noGrp="1"/>
          </p:cNvSpPr>
          <p:nvPr>
            <p:ph type="sldNum" sz="quarter" idx="4294967295"/>
          </p:nvPr>
        </p:nvSpPr>
        <p:spPr>
          <a:xfrm>
            <a:off x="8278812" y="1052414"/>
            <a:ext cx="865188" cy="360362"/>
          </a:xfrm>
          <a:prstGeom prst="rect">
            <a:avLst/>
          </a:prstGeom>
        </p:spPr>
        <p:txBody>
          <a:bodyPr/>
          <a:lstStyle/>
          <a:p>
            <a:pPr>
              <a:defRPr/>
            </a:pPr>
            <a:fld id="{FBF7B833-F93D-4136-A949-FE58AC640F34}" type="slidenum">
              <a:rPr lang="fr-FR"/>
              <a:pPr>
                <a:defRPr/>
              </a:pPr>
              <a:t>10</a:t>
            </a:fld>
            <a:endParaRPr lang="fr-FR" dirty="0"/>
          </a:p>
        </p:txBody>
      </p:sp>
    </p:spTree>
    <p:custDataLst>
      <p:tags r:id="rId1"/>
    </p:custData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34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412"/>
                                        </p:tgtEl>
                                        <p:attrNameLst>
                                          <p:attrName>style.visibility</p:attrName>
                                        </p:attrNameLst>
                                      </p:cBhvr>
                                      <p:to>
                                        <p:strVal val="visible"/>
                                      </p:to>
                                    </p:set>
                                  </p:childTnLst>
                                </p:cTn>
                              </p:par>
                            </p:childTnLst>
                          </p:cTn>
                        </p:par>
                        <p:par>
                          <p:cTn id="13" fill="hold">
                            <p:stCondLst>
                              <p:cond delay="0"/>
                            </p:stCondLst>
                            <p:childTnLst>
                              <p:par>
                                <p:cTn id="14" presetID="1" presetClass="exit" presetSubtype="0" fill="hold" nodeType="afterEffect">
                                  <p:stCondLst>
                                    <p:cond delay="3000"/>
                                  </p:stCondLst>
                                  <p:childTnLst>
                                    <p:set>
                                      <p:cBhvr>
                                        <p:cTn id="15" dur="1" fill="hold">
                                          <p:stCondLst>
                                            <p:cond delay="0"/>
                                          </p:stCondLst>
                                        </p:cTn>
                                        <p:tgtEl>
                                          <p:spTgt spid="13411"/>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nodeType="afterEffect">
                                  <p:stCondLst>
                                    <p:cond delay="0"/>
                                  </p:stCondLst>
                                  <p:childTnLst>
                                    <p:set>
                                      <p:cBhvr>
                                        <p:cTn id="18" dur="1" fill="hold">
                                          <p:stCondLst>
                                            <p:cond delay="0"/>
                                          </p:stCondLst>
                                        </p:cTn>
                                        <p:tgtEl>
                                          <p:spTgt spid="13412"/>
                                        </p:tgtEl>
                                        <p:attrNameLst>
                                          <p:attrName>style.visibility</p:attrName>
                                        </p:attrNameLst>
                                      </p:cBhvr>
                                      <p:to>
                                        <p:strVal val="hidden"/>
                                      </p:to>
                                    </p:set>
                                  </p:childTnLst>
                                </p:cTn>
                              </p:par>
                            </p:childTnLst>
                          </p:cTn>
                        </p:par>
                        <p:par>
                          <p:cTn id="19" fill="hold">
                            <p:stCondLst>
                              <p:cond delay="3000"/>
                            </p:stCondLst>
                            <p:childTnLst>
                              <p:par>
                                <p:cTn id="20" presetID="1" presetClass="entr" presetSubtype="0" fill="hold" nodeType="afterEffect">
                                  <p:stCondLst>
                                    <p:cond delay="0"/>
                                  </p:stCondLst>
                                  <p:childTnLst>
                                    <p:set>
                                      <p:cBhvr>
                                        <p:cTn id="21" dur="1" fill="hold">
                                          <p:stCondLst>
                                            <p:cond delay="0"/>
                                          </p:stCondLst>
                                        </p:cTn>
                                        <p:tgtEl>
                                          <p:spTgt spid="13336"/>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0"/>
                                          </p:stCondLst>
                                        </p:cTn>
                                        <p:tgtEl>
                                          <p:spTgt spid="13413"/>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0"/>
                                          </p:stCondLst>
                                        </p:cTn>
                                        <p:tgtEl>
                                          <p:spTgt spid="13416"/>
                                        </p:tgtEl>
                                        <p:attrNameLst>
                                          <p:attrName>style.visibility</p:attrName>
                                        </p:attrNameLst>
                                      </p:cBhvr>
                                      <p:to>
                                        <p:strVal val="visible"/>
                                      </p:to>
                                    </p:set>
                                  </p:childTnLst>
                                </p:cTn>
                              </p:par>
                            </p:childTnLst>
                          </p:cTn>
                        </p:par>
                        <p:par>
                          <p:cTn id="28" fill="hold">
                            <p:stCondLst>
                              <p:cond delay="3000"/>
                            </p:stCondLst>
                            <p:childTnLst>
                              <p:par>
                                <p:cTn id="29" presetID="1" presetClass="entr" presetSubtype="0" fill="hold" grpId="0" nodeType="afterEffect">
                                  <p:stCondLst>
                                    <p:cond delay="3000"/>
                                  </p:stCondLst>
                                  <p:childTnLst>
                                    <p:set>
                                      <p:cBhvr>
                                        <p:cTn id="30" dur="1" fill="hold">
                                          <p:stCondLst>
                                            <p:cond delay="0"/>
                                          </p:stCondLst>
                                        </p:cTn>
                                        <p:tgtEl>
                                          <p:spTgt spid="13380"/>
                                        </p:tgtEl>
                                        <p:attrNameLst>
                                          <p:attrName>style.visibility</p:attrName>
                                        </p:attrNameLst>
                                      </p:cBhvr>
                                      <p:to>
                                        <p:strVal val="visible"/>
                                      </p:to>
                                    </p:set>
                                  </p:childTnLst>
                                </p:cTn>
                              </p:par>
                            </p:childTnLst>
                          </p:cTn>
                        </p:par>
                        <p:par>
                          <p:cTn id="31" fill="hold">
                            <p:stCondLst>
                              <p:cond delay="6000"/>
                            </p:stCondLst>
                            <p:childTnLst>
                              <p:par>
                                <p:cTn id="32" presetID="1" presetClass="entr" presetSubtype="0" fill="hold" grpId="0" nodeType="afterEffect">
                                  <p:stCondLst>
                                    <p:cond delay="0"/>
                                  </p:stCondLst>
                                  <p:childTnLst>
                                    <p:set>
                                      <p:cBhvr>
                                        <p:cTn id="33" dur="1" fill="hold">
                                          <p:stCondLst>
                                            <p:cond delay="0"/>
                                          </p:stCondLst>
                                        </p:cTn>
                                        <p:tgtEl>
                                          <p:spTgt spid="13404"/>
                                        </p:tgtEl>
                                        <p:attrNameLst>
                                          <p:attrName>style.visibility</p:attrName>
                                        </p:attrNameLst>
                                      </p:cBhvr>
                                      <p:to>
                                        <p:strVal val="visible"/>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13379"/>
                                        </p:tgtEl>
                                        <p:attrNameLst>
                                          <p:attrName>style.visibility</p:attrName>
                                        </p:attrNameLst>
                                      </p:cBhvr>
                                      <p:to>
                                        <p:strVal val="visible"/>
                                      </p:to>
                                    </p:set>
                                  </p:childTnLst>
                                </p:cTn>
                              </p:par>
                            </p:childTnLst>
                          </p:cTn>
                        </p:par>
                        <p:par>
                          <p:cTn id="37" fill="hold">
                            <p:stCondLst>
                              <p:cond delay="6000"/>
                            </p:stCondLst>
                            <p:childTnLst>
                              <p:par>
                                <p:cTn id="38" presetID="1" presetClass="entr" presetSubtype="0" fill="hold" grpId="0" nodeType="afterEffect">
                                  <p:stCondLst>
                                    <p:cond delay="0"/>
                                  </p:stCondLst>
                                  <p:childTnLst>
                                    <p:set>
                                      <p:cBhvr>
                                        <p:cTn id="39" dur="1" fill="hold">
                                          <p:stCondLst>
                                            <p:cond delay="0"/>
                                          </p:stCondLst>
                                        </p:cTn>
                                        <p:tgtEl>
                                          <p:spTgt spid="13376"/>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0"/>
                                  </p:stCondLst>
                                  <p:childTnLst>
                                    <p:set>
                                      <p:cBhvr>
                                        <p:cTn id="42" dur="1" fill="hold">
                                          <p:stCondLst>
                                            <p:cond delay="0"/>
                                          </p:stCondLst>
                                        </p:cTn>
                                        <p:tgtEl>
                                          <p:spTgt spid="13363"/>
                                        </p:tgtEl>
                                        <p:attrNameLst>
                                          <p:attrName>style.visibility</p:attrName>
                                        </p:attrNameLst>
                                      </p:cBhvr>
                                      <p:to>
                                        <p:strVal val="visible"/>
                                      </p:to>
                                    </p:set>
                                  </p:childTnLst>
                                </p:cTn>
                              </p:par>
                            </p:childTnLst>
                          </p:cTn>
                        </p:par>
                        <p:par>
                          <p:cTn id="43" fill="hold">
                            <p:stCondLst>
                              <p:cond delay="6000"/>
                            </p:stCondLst>
                            <p:childTnLst>
                              <p:par>
                                <p:cTn id="44" presetID="1"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childTnLst>
                                </p:cTn>
                              </p:par>
                            </p:childTnLst>
                          </p:cTn>
                        </p:par>
                        <p:par>
                          <p:cTn id="46" fill="hold">
                            <p:stCondLst>
                              <p:cond delay="6000"/>
                            </p:stCondLst>
                            <p:childTnLst>
                              <p:par>
                                <p:cTn id="47" presetID="1" presetClass="entr" presetSubtype="0" fill="hold" grpId="0" nodeType="afterEffect">
                                  <p:stCondLst>
                                    <p:cond delay="0"/>
                                  </p:stCondLst>
                                  <p:childTnLst>
                                    <p:set>
                                      <p:cBhvr>
                                        <p:cTn id="48" dur="1" fill="hold">
                                          <p:stCondLst>
                                            <p:cond delay="0"/>
                                          </p:stCondLst>
                                        </p:cTn>
                                        <p:tgtEl>
                                          <p:spTgt spid="13369"/>
                                        </p:tgtEl>
                                        <p:attrNameLst>
                                          <p:attrName>style.visibility</p:attrName>
                                        </p:attrNameLst>
                                      </p:cBhvr>
                                      <p:to>
                                        <p:strVal val="visible"/>
                                      </p:to>
                                    </p:set>
                                  </p:childTnLst>
                                </p:cTn>
                              </p:par>
                            </p:childTnLst>
                          </p:cTn>
                        </p:par>
                        <p:par>
                          <p:cTn id="49" fill="hold">
                            <p:stCondLst>
                              <p:cond delay="6000"/>
                            </p:stCondLst>
                            <p:childTnLst>
                              <p:par>
                                <p:cTn id="50" presetID="1" presetClass="entr" presetSubtype="0" fill="hold" grpId="0" nodeType="afterEffect">
                                  <p:stCondLst>
                                    <p:cond delay="3000"/>
                                  </p:stCondLst>
                                  <p:childTnLst>
                                    <p:set>
                                      <p:cBhvr>
                                        <p:cTn id="51" dur="1" fill="hold">
                                          <p:stCondLst>
                                            <p:cond delay="0"/>
                                          </p:stCondLst>
                                        </p:cTn>
                                        <p:tgtEl>
                                          <p:spTgt spid="13377"/>
                                        </p:tgtEl>
                                        <p:attrNameLst>
                                          <p:attrName>style.visibility</p:attrName>
                                        </p:attrNameLst>
                                      </p:cBhvr>
                                      <p:to>
                                        <p:strVal val="visible"/>
                                      </p:to>
                                    </p:set>
                                  </p:childTnLst>
                                </p:cTn>
                              </p:par>
                            </p:childTnLst>
                          </p:cTn>
                        </p:par>
                        <p:par>
                          <p:cTn id="52" fill="hold">
                            <p:stCondLst>
                              <p:cond delay="9000"/>
                            </p:stCondLst>
                            <p:childTnLst>
                              <p:par>
                                <p:cTn id="53" presetID="1"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par>
                          <p:cTn id="55" fill="hold">
                            <p:stCondLst>
                              <p:cond delay="9000"/>
                            </p:stCondLst>
                            <p:childTnLst>
                              <p:par>
                                <p:cTn id="56" presetID="1" presetClass="entr" presetSubtype="0" fill="hold" grpId="0" nodeType="afterEffect">
                                  <p:stCondLst>
                                    <p:cond delay="0"/>
                                  </p:stCondLst>
                                  <p:childTnLst>
                                    <p:set>
                                      <p:cBhvr>
                                        <p:cTn id="57" dur="1" fill="hold">
                                          <p:stCondLst>
                                            <p:cond delay="0"/>
                                          </p:stCondLst>
                                        </p:cTn>
                                        <p:tgtEl>
                                          <p:spTgt spid="13378"/>
                                        </p:tgtEl>
                                        <p:attrNameLst>
                                          <p:attrName>style.visibility</p:attrName>
                                        </p:attrNameLst>
                                      </p:cBhvr>
                                      <p:to>
                                        <p:strVal val="visible"/>
                                      </p:to>
                                    </p:set>
                                  </p:child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0"/>
                                          </p:stCondLst>
                                        </p:cTn>
                                        <p:tgtEl>
                                          <p:spTgt spid="13381"/>
                                        </p:tgtEl>
                                        <p:attrNameLst>
                                          <p:attrName>style.visibility</p:attrName>
                                        </p:attrNameLst>
                                      </p:cBhvr>
                                      <p:to>
                                        <p:strVal val="visible"/>
                                      </p:to>
                                    </p:set>
                                  </p:childTnLst>
                                </p:cTn>
                              </p:par>
                            </p:childTnLst>
                          </p:cTn>
                        </p:par>
                        <p:par>
                          <p:cTn id="61" fill="hold">
                            <p:stCondLst>
                              <p:cond delay="9000"/>
                            </p:stCondLst>
                            <p:childTnLst>
                              <p:par>
                                <p:cTn id="62" presetID="1" presetClass="entr" presetSubtype="0" fill="hold" nodeType="afterEffect">
                                  <p:stCondLst>
                                    <p:cond delay="0"/>
                                  </p:stCondLst>
                                  <p:childTnLst>
                                    <p:set>
                                      <p:cBhvr>
                                        <p:cTn id="63" dur="1" fill="hold">
                                          <p:stCondLst>
                                            <p:cond delay="0"/>
                                          </p:stCondLst>
                                        </p:cTn>
                                        <p:tgtEl>
                                          <p:spTgt spid="13361"/>
                                        </p:tgtEl>
                                        <p:attrNameLst>
                                          <p:attrName>style.visibility</p:attrName>
                                        </p:attrNameLst>
                                      </p:cBhvr>
                                      <p:to>
                                        <p:strVal val="visible"/>
                                      </p:to>
                                    </p:set>
                                  </p:child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0"/>
                                          </p:stCondLst>
                                        </p:cTn>
                                        <p:tgtEl>
                                          <p:spTgt spid="13405"/>
                                        </p:tgtEl>
                                        <p:attrNameLst>
                                          <p:attrName>style.visibility</p:attrName>
                                        </p:attrNameLst>
                                      </p:cBhvr>
                                      <p:to>
                                        <p:strVal val="visible"/>
                                      </p:to>
                                    </p:set>
                                  </p:childTnLst>
                                </p:cTn>
                              </p:par>
                            </p:childTnLst>
                          </p:cTn>
                        </p:par>
                        <p:par>
                          <p:cTn id="67" fill="hold">
                            <p:stCondLst>
                              <p:cond delay="9000"/>
                            </p:stCondLst>
                            <p:childTnLst>
                              <p:par>
                                <p:cTn id="68" presetID="1" presetClass="entr" presetSubtype="0" fill="hold" grpId="0" nodeType="afterEffect">
                                  <p:stCondLst>
                                    <p:cond delay="3000"/>
                                  </p:stCondLst>
                                  <p:childTnLst>
                                    <p:set>
                                      <p:cBhvr>
                                        <p:cTn id="69" dur="1" fill="hold">
                                          <p:stCondLst>
                                            <p:cond delay="0"/>
                                          </p:stCondLst>
                                        </p:cTn>
                                        <p:tgtEl>
                                          <p:spTgt spid="13386"/>
                                        </p:tgtEl>
                                        <p:attrNameLst>
                                          <p:attrName>style.visibility</p:attrName>
                                        </p:attrNameLst>
                                      </p:cBhvr>
                                      <p:to>
                                        <p:strVal val="visible"/>
                                      </p:to>
                                    </p:set>
                                  </p:child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0"/>
                                          </p:stCondLst>
                                        </p:cTn>
                                        <p:tgtEl>
                                          <p:spTgt spid="13387"/>
                                        </p:tgtEl>
                                        <p:attrNameLst>
                                          <p:attrName>style.visibility</p:attrName>
                                        </p:attrNameLst>
                                      </p:cBhvr>
                                      <p:to>
                                        <p:strVal val="visible"/>
                                      </p:to>
                                    </p:set>
                                  </p:childTnLst>
                                </p:cTn>
                              </p:par>
                            </p:childTnLst>
                          </p:cTn>
                        </p:par>
                        <p:par>
                          <p:cTn id="73" fill="hold">
                            <p:stCondLst>
                              <p:cond delay="12000"/>
                            </p:stCondLst>
                            <p:childTnLst>
                              <p:par>
                                <p:cTn id="74" presetID="1" presetClass="entr" presetSubtype="0" fill="hold" nodeType="afterEffect">
                                  <p:stCondLst>
                                    <p:cond delay="0"/>
                                  </p:stCondLst>
                                  <p:childTnLst>
                                    <p:set>
                                      <p:cBhvr>
                                        <p:cTn id="75" dur="1" fill="hold">
                                          <p:stCondLst>
                                            <p:cond delay="0"/>
                                          </p:stCondLst>
                                        </p:cTn>
                                        <p:tgtEl>
                                          <p:spTgt spid="8"/>
                                        </p:tgtEl>
                                        <p:attrNameLst>
                                          <p:attrName>style.visibility</p:attrName>
                                        </p:attrNameLst>
                                      </p:cBhvr>
                                      <p:to>
                                        <p:strVal val="visible"/>
                                      </p:to>
                                    </p:set>
                                  </p:child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0"/>
                                          </p:stCondLst>
                                        </p:cTn>
                                        <p:tgtEl>
                                          <p:spTgt spid="13385"/>
                                        </p:tgtEl>
                                        <p:attrNameLst>
                                          <p:attrName>style.visibility</p:attrName>
                                        </p:attrNameLst>
                                      </p:cBhvr>
                                      <p:to>
                                        <p:strVal val="visible"/>
                                      </p:to>
                                    </p:set>
                                  </p:childTnLst>
                                </p:cTn>
                              </p:par>
                            </p:childTnLst>
                          </p:cTn>
                        </p:par>
                        <p:par>
                          <p:cTn id="79" fill="hold">
                            <p:stCondLst>
                              <p:cond delay="12000"/>
                            </p:stCondLst>
                            <p:childTnLst>
                              <p:par>
                                <p:cTn id="80" presetID="1" presetClass="entr" presetSubtype="0" fill="hold" grpId="0" nodeType="afterEffect">
                                  <p:stCondLst>
                                    <p:cond delay="0"/>
                                  </p:stCondLst>
                                  <p:childTnLst>
                                    <p:set>
                                      <p:cBhvr>
                                        <p:cTn id="81" dur="1" fill="hold">
                                          <p:stCondLst>
                                            <p:cond delay="0"/>
                                          </p:stCondLst>
                                        </p:cTn>
                                        <p:tgtEl>
                                          <p:spTgt spid="13406"/>
                                        </p:tgtEl>
                                        <p:attrNameLst>
                                          <p:attrName>style.visibility</p:attrName>
                                        </p:attrNameLst>
                                      </p:cBhvr>
                                      <p:to>
                                        <p:strVal val="visible"/>
                                      </p:to>
                                    </p:set>
                                  </p:childTnLst>
                                </p:cTn>
                              </p:par>
                            </p:childTnLst>
                          </p:cTn>
                        </p:par>
                        <p:par>
                          <p:cTn id="82" fill="hold">
                            <p:stCondLst>
                              <p:cond delay="12000"/>
                            </p:stCondLst>
                            <p:childTnLst>
                              <p:par>
                                <p:cTn id="83" presetID="1" presetClass="entr" presetSubtype="0" fill="hold" nodeType="afterEffect">
                                  <p:stCondLst>
                                    <p:cond delay="0"/>
                                  </p:stCondLst>
                                  <p:childTnLst>
                                    <p:set>
                                      <p:cBhvr>
                                        <p:cTn id="84" dur="1" fill="hold">
                                          <p:stCondLst>
                                            <p:cond delay="0"/>
                                          </p:stCondLst>
                                        </p:cTn>
                                        <p:tgtEl>
                                          <p:spTgt spid="13362"/>
                                        </p:tgtEl>
                                        <p:attrNameLst>
                                          <p:attrName>style.visibility</p:attrName>
                                        </p:attrNameLst>
                                      </p:cBhvr>
                                      <p:to>
                                        <p:strVal val="visible"/>
                                      </p:to>
                                    </p:set>
                                  </p:childTnLst>
                                </p:cTn>
                              </p:par>
                            </p:childTnLst>
                          </p:cTn>
                        </p:par>
                        <p:par>
                          <p:cTn id="85" fill="hold">
                            <p:stCondLst>
                              <p:cond delay="12000"/>
                            </p:stCondLst>
                            <p:childTnLst>
                              <p:par>
                                <p:cTn id="86" presetID="1" presetClass="entr" presetSubtype="0" fill="hold" grpId="0" nodeType="afterEffect">
                                  <p:stCondLst>
                                    <p:cond delay="1500"/>
                                  </p:stCondLst>
                                  <p:childTnLst>
                                    <p:set>
                                      <p:cBhvr>
                                        <p:cTn id="87" dur="1" fill="hold">
                                          <p:stCondLst>
                                            <p:cond delay="0"/>
                                          </p:stCondLst>
                                        </p:cTn>
                                        <p:tgtEl>
                                          <p:spTgt spid="13391"/>
                                        </p:tgtEl>
                                        <p:attrNameLst>
                                          <p:attrName>style.visibility</p:attrName>
                                        </p:attrNameLst>
                                      </p:cBhvr>
                                      <p:to>
                                        <p:strVal val="visible"/>
                                      </p:to>
                                    </p:set>
                                  </p:childTnLst>
                                </p:cTn>
                              </p:par>
                            </p:childTnLst>
                          </p:cTn>
                        </p:par>
                        <p:par>
                          <p:cTn id="88" fill="hold">
                            <p:stCondLst>
                              <p:cond delay="13500"/>
                            </p:stCondLst>
                            <p:childTnLst>
                              <p:par>
                                <p:cTn id="89" presetID="1" presetClass="entr" presetSubtype="0" fill="hold" grpId="0" nodeType="afterEffect">
                                  <p:stCondLst>
                                    <p:cond delay="0"/>
                                  </p:stCondLst>
                                  <p:childTnLst>
                                    <p:set>
                                      <p:cBhvr>
                                        <p:cTn id="90" dur="1" fill="hold">
                                          <p:stCondLst>
                                            <p:cond delay="0"/>
                                          </p:stCondLst>
                                        </p:cTn>
                                        <p:tgtEl>
                                          <p:spTgt spid="13392"/>
                                        </p:tgtEl>
                                        <p:attrNameLst>
                                          <p:attrName>style.visibility</p:attrName>
                                        </p:attrNameLst>
                                      </p:cBhvr>
                                      <p:to>
                                        <p:strVal val="visible"/>
                                      </p:to>
                                    </p:set>
                                  </p:childTnLst>
                                </p:cTn>
                              </p:par>
                            </p:childTnLst>
                          </p:cTn>
                        </p:par>
                        <p:par>
                          <p:cTn id="91" fill="hold">
                            <p:stCondLst>
                              <p:cond delay="13500"/>
                            </p:stCondLst>
                            <p:childTnLst>
                              <p:par>
                                <p:cTn id="92" presetID="1" presetClass="entr" presetSubtype="0" fill="hold" grpId="0" nodeType="afterEffect">
                                  <p:stCondLst>
                                    <p:cond delay="0"/>
                                  </p:stCondLst>
                                  <p:childTnLst>
                                    <p:set>
                                      <p:cBhvr>
                                        <p:cTn id="93" dur="1" fill="hold">
                                          <p:stCondLst>
                                            <p:cond delay="0"/>
                                          </p:stCondLst>
                                        </p:cTn>
                                        <p:tgtEl>
                                          <p:spTgt spid="13393"/>
                                        </p:tgtEl>
                                        <p:attrNameLst>
                                          <p:attrName>style.visibility</p:attrName>
                                        </p:attrNameLst>
                                      </p:cBhvr>
                                      <p:to>
                                        <p:strVal val="visible"/>
                                      </p:to>
                                    </p:set>
                                  </p:childTnLst>
                                </p:cTn>
                              </p:par>
                            </p:childTnLst>
                          </p:cTn>
                        </p:par>
                        <p:par>
                          <p:cTn id="94" fill="hold">
                            <p:stCondLst>
                              <p:cond delay="13500"/>
                            </p:stCondLst>
                            <p:childTnLst>
                              <p:par>
                                <p:cTn id="95" presetID="1" presetClass="entr" presetSubtype="0" fill="hold" nodeType="afterEffect">
                                  <p:stCondLst>
                                    <p:cond delay="0"/>
                                  </p:stCondLst>
                                  <p:childTnLst>
                                    <p:set>
                                      <p:cBhvr>
                                        <p:cTn id="96" dur="1" fill="hold">
                                          <p:stCondLst>
                                            <p:cond delay="0"/>
                                          </p:stCondLst>
                                        </p:cTn>
                                        <p:tgtEl>
                                          <p:spTgt spid="9"/>
                                        </p:tgtEl>
                                        <p:attrNameLst>
                                          <p:attrName>style.visibility</p:attrName>
                                        </p:attrNameLst>
                                      </p:cBhvr>
                                      <p:to>
                                        <p:strVal val="visible"/>
                                      </p:to>
                                    </p:set>
                                  </p:childTnLst>
                                </p:cTn>
                              </p:par>
                            </p:childTnLst>
                          </p:cTn>
                        </p:par>
                        <p:par>
                          <p:cTn id="97" fill="hold">
                            <p:stCondLst>
                              <p:cond delay="13500"/>
                            </p:stCondLst>
                            <p:childTnLst>
                              <p:par>
                                <p:cTn id="98" presetID="1" presetClass="entr" presetSubtype="0" fill="hold" nodeType="afterEffect">
                                  <p:stCondLst>
                                    <p:cond delay="0"/>
                                  </p:stCondLst>
                                  <p:childTnLst>
                                    <p:set>
                                      <p:cBhvr>
                                        <p:cTn id="99" dur="1" fill="hold">
                                          <p:stCondLst>
                                            <p:cond delay="0"/>
                                          </p:stCondLst>
                                        </p:cTn>
                                        <p:tgtEl>
                                          <p:spTgt spid="13314"/>
                                        </p:tgtEl>
                                        <p:attrNameLst>
                                          <p:attrName>style.visibility</p:attrName>
                                        </p:attrNameLst>
                                      </p:cBhvr>
                                      <p:to>
                                        <p:strVal val="visible"/>
                                      </p:to>
                                    </p:set>
                                  </p:childTnLst>
                                </p:cTn>
                              </p:par>
                            </p:childTnLst>
                          </p:cTn>
                        </p:par>
                        <p:par>
                          <p:cTn id="100" fill="hold">
                            <p:stCondLst>
                              <p:cond delay="13500"/>
                            </p:stCondLst>
                            <p:childTnLst>
                              <p:par>
                                <p:cTn id="101" presetID="1" presetClass="entr" presetSubtype="0" fill="hold" grpId="0" nodeType="afterEffect">
                                  <p:stCondLst>
                                    <p:cond delay="0"/>
                                  </p:stCondLst>
                                  <p:childTnLst>
                                    <p:set>
                                      <p:cBhvr>
                                        <p:cTn id="102" dur="1" fill="hold">
                                          <p:stCondLst>
                                            <p:cond delay="0"/>
                                          </p:stCondLst>
                                        </p:cTn>
                                        <p:tgtEl>
                                          <p:spTgt spid="13407"/>
                                        </p:tgtEl>
                                        <p:attrNameLst>
                                          <p:attrName>style.visibility</p:attrName>
                                        </p:attrNameLst>
                                      </p:cBhvr>
                                      <p:to>
                                        <p:strVal val="visible"/>
                                      </p:to>
                                    </p:set>
                                  </p:childTnLst>
                                </p:cTn>
                              </p:par>
                            </p:childTnLst>
                          </p:cTn>
                        </p:par>
                        <p:par>
                          <p:cTn id="103" fill="hold">
                            <p:stCondLst>
                              <p:cond delay="13500"/>
                            </p:stCondLst>
                            <p:childTnLst>
                              <p:par>
                                <p:cTn id="104" presetID="1" presetClass="exit" presetSubtype="0" fill="hold" nodeType="afterEffect">
                                  <p:stCondLst>
                                    <p:cond delay="3000"/>
                                  </p:stCondLst>
                                  <p:childTnLst>
                                    <p:set>
                                      <p:cBhvr>
                                        <p:cTn id="105" dur="1" fill="hold">
                                          <p:stCondLst>
                                            <p:cond delay="0"/>
                                          </p:stCondLst>
                                        </p:cTn>
                                        <p:tgtEl>
                                          <p:spTgt spid="13336"/>
                                        </p:tgtEl>
                                        <p:attrNameLst>
                                          <p:attrName>style.visibility</p:attrName>
                                        </p:attrNameLst>
                                      </p:cBhvr>
                                      <p:to>
                                        <p:strVal val="hidden"/>
                                      </p:to>
                                    </p:set>
                                  </p:childTnLst>
                                </p:cTn>
                              </p:par>
                            </p:childTnLst>
                          </p:cTn>
                        </p:par>
                        <p:par>
                          <p:cTn id="106" fill="hold">
                            <p:stCondLst>
                              <p:cond delay="16500"/>
                            </p:stCondLst>
                            <p:childTnLst>
                              <p:par>
                                <p:cTn id="107" presetID="1" presetClass="exit" presetSubtype="0" fill="hold" nodeType="afterEffect">
                                  <p:stCondLst>
                                    <p:cond delay="0"/>
                                  </p:stCondLst>
                                  <p:childTnLst>
                                    <p:set>
                                      <p:cBhvr>
                                        <p:cTn id="108" dur="1" fill="hold">
                                          <p:stCondLst>
                                            <p:cond delay="0"/>
                                          </p:stCondLst>
                                        </p:cTn>
                                        <p:tgtEl>
                                          <p:spTgt spid="13413"/>
                                        </p:tgtEl>
                                        <p:attrNameLst>
                                          <p:attrName>style.visibility</p:attrName>
                                        </p:attrNameLst>
                                      </p:cBhvr>
                                      <p:to>
                                        <p:strVal val="hidden"/>
                                      </p:to>
                                    </p:set>
                                  </p:childTnLst>
                                </p:cTn>
                              </p:par>
                            </p:childTnLst>
                          </p:cTn>
                        </p:par>
                        <p:par>
                          <p:cTn id="109" fill="hold">
                            <p:stCondLst>
                              <p:cond delay="16500"/>
                            </p:stCondLst>
                            <p:childTnLst>
                              <p:par>
                                <p:cTn id="110" presetID="1" presetClass="exit" presetSubtype="0" fill="hold" grpId="1" nodeType="afterEffect">
                                  <p:stCondLst>
                                    <p:cond delay="0"/>
                                  </p:stCondLst>
                                  <p:childTnLst>
                                    <p:set>
                                      <p:cBhvr>
                                        <p:cTn id="111" dur="1" fill="hold">
                                          <p:stCondLst>
                                            <p:cond delay="0"/>
                                          </p:stCondLst>
                                        </p:cTn>
                                        <p:tgtEl>
                                          <p:spTgt spid="13416"/>
                                        </p:tgtEl>
                                        <p:attrNameLst>
                                          <p:attrName>style.visibility</p:attrName>
                                        </p:attrNameLst>
                                      </p:cBhvr>
                                      <p:to>
                                        <p:strVal val="hidden"/>
                                      </p:to>
                                    </p:set>
                                  </p:childTnLst>
                                </p:cTn>
                              </p:par>
                            </p:childTnLst>
                          </p:cTn>
                        </p:par>
                        <p:par>
                          <p:cTn id="112" fill="hold">
                            <p:stCondLst>
                              <p:cond delay="16500"/>
                            </p:stCondLst>
                            <p:childTnLst>
                              <p:par>
                                <p:cTn id="113" presetID="1" presetClass="entr" presetSubtype="0" fill="hold" nodeType="afterEffect">
                                  <p:stCondLst>
                                    <p:cond delay="0"/>
                                  </p:stCondLst>
                                  <p:childTnLst>
                                    <p:set>
                                      <p:cBhvr>
                                        <p:cTn id="114" dur="1" fill="hold">
                                          <p:stCondLst>
                                            <p:cond delay="0"/>
                                          </p:stCondLst>
                                        </p:cTn>
                                        <p:tgtEl>
                                          <p:spTgt spid="13412"/>
                                        </p:tgtEl>
                                        <p:attrNameLst>
                                          <p:attrName>style.visibility</p:attrName>
                                        </p:attrNameLst>
                                      </p:cBhvr>
                                      <p:to>
                                        <p:strVal val="visible"/>
                                      </p:to>
                                    </p:set>
                                  </p:childTnLst>
                                </p:cTn>
                              </p:par>
                            </p:childTnLst>
                          </p:cTn>
                        </p:par>
                        <p:par>
                          <p:cTn id="115" fill="hold">
                            <p:stCondLst>
                              <p:cond delay="16500"/>
                            </p:stCondLst>
                            <p:childTnLst>
                              <p:par>
                                <p:cTn id="116" presetID="1" presetClass="entr" presetSubtype="0" fill="hold" nodeType="afterEffect">
                                  <p:stCondLst>
                                    <p:cond delay="0"/>
                                  </p:stCondLst>
                                  <p:childTnLst>
                                    <p:set>
                                      <p:cBhvr>
                                        <p:cTn id="117" dur="1" fill="hold">
                                          <p:stCondLst>
                                            <p:cond delay="0"/>
                                          </p:stCondLst>
                                        </p:cTn>
                                        <p:tgtEl>
                                          <p:spTgt spid="13411"/>
                                        </p:tgtEl>
                                        <p:attrNameLst>
                                          <p:attrName>style.visibility</p:attrName>
                                        </p:attrNameLst>
                                      </p:cBhvr>
                                      <p:to>
                                        <p:strVal val="visible"/>
                                      </p:to>
                                    </p:set>
                                  </p:childTnLst>
                                </p:cTn>
                              </p:par>
                            </p:childTnLst>
                          </p:cTn>
                        </p:par>
                        <p:par>
                          <p:cTn id="118" fill="hold">
                            <p:stCondLst>
                              <p:cond delay="16500"/>
                            </p:stCondLst>
                            <p:childTnLst>
                              <p:par>
                                <p:cTn id="119" presetID="1" presetClass="entr" presetSubtype="0" fill="hold" nodeType="afterEffect">
                                  <p:stCondLst>
                                    <p:cond delay="0"/>
                                  </p:stCondLst>
                                  <p:childTnLst>
                                    <p:set>
                                      <p:cBhvr>
                                        <p:cTn id="120" dur="1" fill="hold">
                                          <p:stCondLst>
                                            <p:cond delay="0"/>
                                          </p:stCondLst>
                                        </p:cTn>
                                        <p:tgtEl>
                                          <p:spTgt spid="13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9" grpId="0" animBg="1"/>
      <p:bldP spid="13376" grpId="0" animBg="1"/>
      <p:bldP spid="13377" grpId="0" animBg="1"/>
      <p:bldP spid="13378" grpId="0" animBg="1"/>
      <p:bldP spid="13379" grpId="0" animBg="1"/>
      <p:bldP spid="13380" grpId="0" animBg="1"/>
      <p:bldP spid="13381" grpId="0" animBg="1"/>
      <p:bldP spid="13385" grpId="0" animBg="1"/>
      <p:bldP spid="13386" grpId="0" animBg="1"/>
      <p:bldP spid="13387" grpId="0" animBg="1"/>
      <p:bldP spid="13391" grpId="0" animBg="1"/>
      <p:bldP spid="13392" grpId="0" animBg="1"/>
      <p:bldP spid="13393" grpId="0" animBg="1"/>
      <p:bldP spid="13404" grpId="0" animBg="1"/>
      <p:bldP spid="13405" grpId="0" animBg="1"/>
      <p:bldP spid="13406" grpId="0" animBg="1"/>
      <p:bldP spid="13407" grpId="0" animBg="1"/>
      <p:bldP spid="13416" grpId="0"/>
      <p:bldP spid="1341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28" name="Picture 92"/>
          <p:cNvPicPr>
            <a:picLocks noChangeAspect="1" noChangeArrowheads="1"/>
          </p:cNvPicPr>
          <p:nvPr/>
        </p:nvPicPr>
        <p:blipFill>
          <a:blip r:embed="rId4" cstate="print"/>
          <a:srcRect/>
          <a:stretch>
            <a:fillRect/>
          </a:stretch>
        </p:blipFill>
        <p:spPr bwMode="auto">
          <a:xfrm>
            <a:off x="1219200" y="1994172"/>
            <a:ext cx="4495800" cy="3124200"/>
          </a:xfrm>
          <a:prstGeom prst="rect">
            <a:avLst/>
          </a:prstGeom>
          <a:noFill/>
        </p:spPr>
      </p:pic>
      <p:grpSp>
        <p:nvGrpSpPr>
          <p:cNvPr id="2" name="Group 101"/>
          <p:cNvGrpSpPr>
            <a:grpSpLocks/>
          </p:cNvGrpSpPr>
          <p:nvPr/>
        </p:nvGrpSpPr>
        <p:grpSpPr bwMode="auto">
          <a:xfrm>
            <a:off x="5105400" y="2527572"/>
            <a:ext cx="766763" cy="1398588"/>
            <a:chOff x="3216" y="1152"/>
            <a:chExt cx="483" cy="881"/>
          </a:xfrm>
        </p:grpSpPr>
        <p:sp>
          <p:nvSpPr>
            <p:cNvPr id="14430" name="Line 94"/>
            <p:cNvSpPr>
              <a:spLocks noChangeShapeType="1"/>
            </p:cNvSpPr>
            <p:nvPr/>
          </p:nvSpPr>
          <p:spPr bwMode="auto">
            <a:xfrm>
              <a:off x="3216" y="1152"/>
              <a:ext cx="432" cy="0"/>
            </a:xfrm>
            <a:prstGeom prst="line">
              <a:avLst/>
            </a:prstGeom>
            <a:noFill/>
            <a:ln w="25400">
              <a:solidFill>
                <a:schemeClr val="tx1"/>
              </a:solidFill>
              <a:prstDash val="dash"/>
              <a:round/>
              <a:headEnd/>
              <a:tailEnd/>
            </a:ln>
            <a:effectLst/>
          </p:spPr>
          <p:txBody>
            <a:bodyPr>
              <a:spAutoFit/>
            </a:bodyPr>
            <a:lstStyle/>
            <a:p>
              <a:endParaRPr lang="en-US"/>
            </a:p>
          </p:txBody>
        </p:sp>
        <p:sp>
          <p:nvSpPr>
            <p:cNvPr id="14431" name="Rectangle 95"/>
            <p:cNvSpPr>
              <a:spLocks noChangeArrowheads="1"/>
            </p:cNvSpPr>
            <p:nvPr/>
          </p:nvSpPr>
          <p:spPr bwMode="auto">
            <a:xfrm>
              <a:off x="3589" y="1351"/>
              <a:ext cx="110" cy="377"/>
            </a:xfrm>
            <a:prstGeom prst="rect">
              <a:avLst/>
            </a:prstGeom>
            <a:noFill/>
            <a:ln w="25146" algn="ctr">
              <a:solidFill>
                <a:schemeClr val="tx1"/>
              </a:solidFill>
              <a:prstDash val="dash"/>
              <a:miter lim="800000"/>
              <a:headEnd/>
              <a:tailEnd/>
            </a:ln>
            <a:effectLst/>
          </p:spPr>
          <p:txBody>
            <a:bodyPr anchor="ctr">
              <a:spAutoFit/>
            </a:bodyPr>
            <a:lstStyle/>
            <a:p>
              <a:endParaRPr lang="en-US"/>
            </a:p>
          </p:txBody>
        </p:sp>
        <p:sp>
          <p:nvSpPr>
            <p:cNvPr id="14432" name="Text Box 96"/>
            <p:cNvSpPr txBox="1">
              <a:spLocks noChangeArrowheads="1"/>
            </p:cNvSpPr>
            <p:nvPr/>
          </p:nvSpPr>
          <p:spPr bwMode="auto">
            <a:xfrm>
              <a:off x="3264" y="1392"/>
              <a:ext cx="421" cy="192"/>
            </a:xfrm>
            <a:prstGeom prst="rect">
              <a:avLst/>
            </a:prstGeom>
            <a:noFill/>
            <a:ln w="18796" algn="ctr">
              <a:noFill/>
              <a:miter lim="800000"/>
              <a:headEnd/>
              <a:tailEnd/>
            </a:ln>
            <a:effectLst/>
          </p:spPr>
          <p:txBody>
            <a:bodyPr>
              <a:spAutoFit/>
            </a:bodyPr>
            <a:lstStyle/>
            <a:p>
              <a:pPr eaLnBrk="1" hangingPunct="1"/>
              <a:r>
                <a:rPr lang="en-US" sz="1400" b="1">
                  <a:latin typeface="Verdana" pitchFamily="34" charset="0"/>
                </a:rPr>
                <a:t>R</a:t>
              </a:r>
              <a:r>
                <a:rPr lang="en-US" sz="1400" b="1" baseline="-25000">
                  <a:latin typeface="Verdana" pitchFamily="34" charset="0"/>
                </a:rPr>
                <a:t>Pu1</a:t>
              </a:r>
            </a:p>
          </p:txBody>
        </p:sp>
        <p:sp>
          <p:nvSpPr>
            <p:cNvPr id="14433" name="Line 97"/>
            <p:cNvSpPr>
              <a:spLocks noChangeShapeType="1"/>
            </p:cNvSpPr>
            <p:nvPr/>
          </p:nvSpPr>
          <p:spPr bwMode="auto">
            <a:xfrm>
              <a:off x="3648" y="1152"/>
              <a:ext cx="0" cy="240"/>
            </a:xfrm>
            <a:prstGeom prst="line">
              <a:avLst/>
            </a:prstGeom>
            <a:noFill/>
            <a:ln w="25400">
              <a:solidFill>
                <a:schemeClr val="tx1"/>
              </a:solidFill>
              <a:prstDash val="dash"/>
              <a:round/>
              <a:headEnd/>
              <a:tailEnd/>
            </a:ln>
            <a:effectLst/>
          </p:spPr>
          <p:txBody>
            <a:bodyPr>
              <a:spAutoFit/>
            </a:bodyPr>
            <a:lstStyle/>
            <a:p>
              <a:endParaRPr lang="en-US"/>
            </a:p>
          </p:txBody>
        </p:sp>
        <p:sp>
          <p:nvSpPr>
            <p:cNvPr id="14434" name="Line 98"/>
            <p:cNvSpPr>
              <a:spLocks noChangeShapeType="1"/>
            </p:cNvSpPr>
            <p:nvPr/>
          </p:nvSpPr>
          <p:spPr bwMode="auto">
            <a:xfrm flipH="1">
              <a:off x="3640" y="1728"/>
              <a:ext cx="0" cy="288"/>
            </a:xfrm>
            <a:prstGeom prst="line">
              <a:avLst/>
            </a:prstGeom>
            <a:noFill/>
            <a:ln w="25400">
              <a:solidFill>
                <a:schemeClr val="tx1"/>
              </a:solidFill>
              <a:prstDash val="dash"/>
              <a:round/>
              <a:headEnd/>
              <a:tailEnd/>
            </a:ln>
            <a:effectLst/>
          </p:spPr>
          <p:txBody>
            <a:bodyPr>
              <a:spAutoFit/>
            </a:bodyPr>
            <a:lstStyle/>
            <a:p>
              <a:endParaRPr lang="en-US"/>
            </a:p>
          </p:txBody>
        </p:sp>
        <p:sp>
          <p:nvSpPr>
            <p:cNvPr id="14436" name="Oval 100"/>
            <p:cNvSpPr>
              <a:spLocks noChangeArrowheads="1"/>
            </p:cNvSpPr>
            <p:nvPr/>
          </p:nvSpPr>
          <p:spPr bwMode="auto">
            <a:xfrm>
              <a:off x="3612" y="1976"/>
              <a:ext cx="52" cy="57"/>
            </a:xfrm>
            <a:prstGeom prst="ellipse">
              <a:avLst/>
            </a:prstGeom>
            <a:solidFill>
              <a:schemeClr val="tx1"/>
            </a:solidFill>
            <a:ln w="18796" algn="ctr">
              <a:solidFill>
                <a:srgbClr val="000000"/>
              </a:solidFill>
              <a:round/>
              <a:headEnd/>
              <a:tailEnd/>
            </a:ln>
            <a:effectLst/>
          </p:spPr>
          <p:txBody>
            <a:bodyPr wrap="none" anchor="ctr">
              <a:spAutoFit/>
            </a:bodyPr>
            <a:lstStyle/>
            <a:p>
              <a:endParaRPr lang="en-US"/>
            </a:p>
          </p:txBody>
        </p:sp>
      </p:grpSp>
      <p:sp>
        <p:nvSpPr>
          <p:cNvPr id="14339" name="Line 3"/>
          <p:cNvSpPr>
            <a:spLocks noChangeShapeType="1"/>
          </p:cNvSpPr>
          <p:nvPr/>
        </p:nvSpPr>
        <p:spPr bwMode="auto">
          <a:xfrm>
            <a:off x="5149850" y="1829072"/>
            <a:ext cx="0" cy="698500"/>
          </a:xfrm>
          <a:prstGeom prst="line">
            <a:avLst/>
          </a:prstGeom>
          <a:noFill/>
          <a:ln w="31750">
            <a:solidFill>
              <a:schemeClr val="tx1"/>
            </a:solidFill>
            <a:round/>
            <a:headEnd/>
            <a:tailEnd/>
          </a:ln>
          <a:effectLst/>
        </p:spPr>
        <p:txBody>
          <a:bodyPr>
            <a:spAutoFit/>
          </a:bodyPr>
          <a:lstStyle/>
          <a:p>
            <a:endParaRPr lang="en-US"/>
          </a:p>
        </p:txBody>
      </p:sp>
      <p:sp>
        <p:nvSpPr>
          <p:cNvPr id="14340" name="Line 4"/>
          <p:cNvSpPr>
            <a:spLocks noChangeShapeType="1"/>
          </p:cNvSpPr>
          <p:nvPr/>
        </p:nvSpPr>
        <p:spPr bwMode="auto">
          <a:xfrm>
            <a:off x="6124575" y="5645422"/>
            <a:ext cx="0" cy="698500"/>
          </a:xfrm>
          <a:prstGeom prst="line">
            <a:avLst/>
          </a:prstGeom>
          <a:noFill/>
          <a:ln w="31750">
            <a:solidFill>
              <a:schemeClr val="tx1"/>
            </a:solidFill>
            <a:round/>
            <a:headEnd/>
            <a:tailEnd/>
          </a:ln>
          <a:effectLst/>
        </p:spPr>
        <p:txBody>
          <a:bodyPr>
            <a:spAutoFit/>
          </a:bodyPr>
          <a:lstStyle/>
          <a:p>
            <a:endParaRPr lang="en-US"/>
          </a:p>
        </p:txBody>
      </p:sp>
      <p:grpSp>
        <p:nvGrpSpPr>
          <p:cNvPr id="3" name="Group 5"/>
          <p:cNvGrpSpPr>
            <a:grpSpLocks/>
          </p:cNvGrpSpPr>
          <p:nvPr/>
        </p:nvGrpSpPr>
        <p:grpSpPr bwMode="auto">
          <a:xfrm flipH="1">
            <a:off x="6119813" y="4323035"/>
            <a:ext cx="436562" cy="1346200"/>
            <a:chOff x="462" y="2957"/>
            <a:chExt cx="122" cy="648"/>
          </a:xfrm>
        </p:grpSpPr>
        <p:grpSp>
          <p:nvGrpSpPr>
            <p:cNvPr id="4" name="Group 6"/>
            <p:cNvGrpSpPr>
              <a:grpSpLocks/>
            </p:cNvGrpSpPr>
            <p:nvPr/>
          </p:nvGrpSpPr>
          <p:grpSpPr bwMode="auto">
            <a:xfrm rot="-5400000">
              <a:off x="415" y="3436"/>
              <a:ext cx="216" cy="122"/>
              <a:chOff x="364" y="3073"/>
              <a:chExt cx="852" cy="433"/>
            </a:xfrm>
          </p:grpSpPr>
          <p:sp>
            <p:nvSpPr>
              <p:cNvPr id="14343" name="Arc 7"/>
              <p:cNvSpPr>
                <a:spLocks/>
              </p:cNvSpPr>
              <p:nvPr/>
            </p:nvSpPr>
            <p:spPr bwMode="auto">
              <a:xfrm>
                <a:off x="788" y="3073"/>
                <a:ext cx="428" cy="4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a:effectLst/>
            </p:spPr>
            <p:txBody>
              <a:bodyPr wrap="none" anchor="ctr">
                <a:spAutoFit/>
              </a:bodyPr>
              <a:lstStyle/>
              <a:p>
                <a:endParaRPr lang="en-US"/>
              </a:p>
            </p:txBody>
          </p:sp>
          <p:sp>
            <p:nvSpPr>
              <p:cNvPr id="14344" name="Arc 8"/>
              <p:cNvSpPr>
                <a:spLocks/>
              </p:cNvSpPr>
              <p:nvPr/>
            </p:nvSpPr>
            <p:spPr bwMode="auto">
              <a:xfrm flipH="1">
                <a:off x="364" y="3073"/>
                <a:ext cx="428" cy="4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a:effectLst/>
            </p:spPr>
            <p:txBody>
              <a:bodyPr wrap="none" anchor="ctr">
                <a:spAutoFit/>
              </a:bodyPr>
              <a:lstStyle/>
              <a:p>
                <a:endParaRPr lang="en-US"/>
              </a:p>
            </p:txBody>
          </p:sp>
        </p:grpSp>
        <p:grpSp>
          <p:nvGrpSpPr>
            <p:cNvPr id="5" name="Group 9"/>
            <p:cNvGrpSpPr>
              <a:grpSpLocks/>
            </p:cNvGrpSpPr>
            <p:nvPr/>
          </p:nvGrpSpPr>
          <p:grpSpPr bwMode="auto">
            <a:xfrm rot="-5400000">
              <a:off x="415" y="3220"/>
              <a:ext cx="216" cy="122"/>
              <a:chOff x="364" y="3073"/>
              <a:chExt cx="852" cy="433"/>
            </a:xfrm>
          </p:grpSpPr>
          <p:sp>
            <p:nvSpPr>
              <p:cNvPr id="14346" name="Arc 10"/>
              <p:cNvSpPr>
                <a:spLocks/>
              </p:cNvSpPr>
              <p:nvPr/>
            </p:nvSpPr>
            <p:spPr bwMode="auto">
              <a:xfrm>
                <a:off x="788" y="3073"/>
                <a:ext cx="428" cy="4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a:effectLst/>
            </p:spPr>
            <p:txBody>
              <a:bodyPr wrap="none" anchor="ctr">
                <a:spAutoFit/>
              </a:bodyPr>
              <a:lstStyle/>
              <a:p>
                <a:endParaRPr lang="en-US"/>
              </a:p>
            </p:txBody>
          </p:sp>
          <p:sp>
            <p:nvSpPr>
              <p:cNvPr id="14347" name="Arc 11"/>
              <p:cNvSpPr>
                <a:spLocks/>
              </p:cNvSpPr>
              <p:nvPr/>
            </p:nvSpPr>
            <p:spPr bwMode="auto">
              <a:xfrm flipH="1">
                <a:off x="364" y="3073"/>
                <a:ext cx="428" cy="4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a:effectLst/>
            </p:spPr>
            <p:txBody>
              <a:bodyPr wrap="none" anchor="ctr">
                <a:spAutoFit/>
              </a:bodyPr>
              <a:lstStyle/>
              <a:p>
                <a:endParaRPr lang="en-US"/>
              </a:p>
            </p:txBody>
          </p:sp>
        </p:grpSp>
        <p:grpSp>
          <p:nvGrpSpPr>
            <p:cNvPr id="6" name="Group 12"/>
            <p:cNvGrpSpPr>
              <a:grpSpLocks/>
            </p:cNvGrpSpPr>
            <p:nvPr/>
          </p:nvGrpSpPr>
          <p:grpSpPr bwMode="auto">
            <a:xfrm rot="-5400000">
              <a:off x="415" y="3004"/>
              <a:ext cx="216" cy="122"/>
              <a:chOff x="364" y="3073"/>
              <a:chExt cx="852" cy="433"/>
            </a:xfrm>
          </p:grpSpPr>
          <p:sp>
            <p:nvSpPr>
              <p:cNvPr id="14349" name="Arc 13"/>
              <p:cNvSpPr>
                <a:spLocks/>
              </p:cNvSpPr>
              <p:nvPr/>
            </p:nvSpPr>
            <p:spPr bwMode="auto">
              <a:xfrm>
                <a:off x="788" y="3073"/>
                <a:ext cx="428" cy="4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a:effectLst/>
            </p:spPr>
            <p:txBody>
              <a:bodyPr wrap="none" anchor="ctr">
                <a:spAutoFit/>
              </a:bodyPr>
              <a:lstStyle/>
              <a:p>
                <a:endParaRPr lang="en-US"/>
              </a:p>
            </p:txBody>
          </p:sp>
          <p:sp>
            <p:nvSpPr>
              <p:cNvPr id="14350" name="Arc 14"/>
              <p:cNvSpPr>
                <a:spLocks/>
              </p:cNvSpPr>
              <p:nvPr/>
            </p:nvSpPr>
            <p:spPr bwMode="auto">
              <a:xfrm flipH="1">
                <a:off x="364" y="3073"/>
                <a:ext cx="428" cy="4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a:effectLst/>
            </p:spPr>
            <p:txBody>
              <a:bodyPr wrap="none" anchor="ctr">
                <a:spAutoFit/>
              </a:bodyPr>
              <a:lstStyle/>
              <a:p>
                <a:endParaRPr lang="en-US"/>
              </a:p>
            </p:txBody>
          </p:sp>
        </p:grpSp>
      </p:grpSp>
      <p:sp>
        <p:nvSpPr>
          <p:cNvPr id="14351" name="Rectangle 15"/>
          <p:cNvSpPr>
            <a:spLocks noGrp="1" noChangeArrowheads="1"/>
          </p:cNvSpPr>
          <p:nvPr>
            <p:ph type="title"/>
          </p:nvPr>
        </p:nvSpPr>
        <p:spPr>
          <a:xfrm>
            <a:off x="0" y="152400"/>
            <a:ext cx="9144000" cy="685800"/>
          </a:xfrm>
        </p:spPr>
        <p:txBody>
          <a:bodyPr/>
          <a:lstStyle/>
          <a:p>
            <a:r>
              <a:rPr lang="en-US" sz="3200" dirty="0" smtClean="0">
                <a:latin typeface="Verdana" pitchFamily="34" charset="0"/>
              </a:rPr>
              <a:t>Fast </a:t>
            </a:r>
            <a:r>
              <a:rPr lang="en-US" sz="3200" dirty="0">
                <a:latin typeface="Verdana" pitchFamily="34" charset="0"/>
              </a:rPr>
              <a:t>Demagnetization</a:t>
            </a:r>
          </a:p>
        </p:txBody>
      </p:sp>
      <p:sp>
        <p:nvSpPr>
          <p:cNvPr id="14352" name="Text Box 16"/>
          <p:cNvSpPr txBox="1">
            <a:spLocks noChangeArrowheads="1"/>
          </p:cNvSpPr>
          <p:nvPr/>
        </p:nvSpPr>
        <p:spPr bwMode="auto">
          <a:xfrm>
            <a:off x="5413375" y="1536972"/>
            <a:ext cx="530225" cy="304800"/>
          </a:xfrm>
          <a:prstGeom prst="rect">
            <a:avLst/>
          </a:prstGeom>
          <a:noFill/>
          <a:ln w="18796" algn="ctr">
            <a:noFill/>
            <a:miter lim="800000"/>
            <a:headEnd/>
            <a:tailEnd/>
          </a:ln>
          <a:effectLst/>
        </p:spPr>
        <p:txBody>
          <a:bodyPr wrap="none">
            <a:spAutoFit/>
          </a:bodyPr>
          <a:lstStyle/>
          <a:p>
            <a:pPr eaLnBrk="1" hangingPunct="1"/>
            <a:r>
              <a:rPr lang="en-US" sz="1400" b="1">
                <a:latin typeface="Verdana" pitchFamily="34" charset="0"/>
              </a:rPr>
              <a:t>Vcc</a:t>
            </a:r>
          </a:p>
        </p:txBody>
      </p:sp>
      <p:sp>
        <p:nvSpPr>
          <p:cNvPr id="14353" name="Line 17"/>
          <p:cNvSpPr>
            <a:spLocks noChangeShapeType="1"/>
          </p:cNvSpPr>
          <p:nvPr/>
        </p:nvSpPr>
        <p:spPr bwMode="auto">
          <a:xfrm>
            <a:off x="381000" y="3349897"/>
            <a:ext cx="1309688" cy="0"/>
          </a:xfrm>
          <a:prstGeom prst="line">
            <a:avLst/>
          </a:prstGeom>
          <a:noFill/>
          <a:ln w="31750">
            <a:solidFill>
              <a:schemeClr val="tx1"/>
            </a:solidFill>
            <a:round/>
            <a:headEnd/>
            <a:tailEnd/>
          </a:ln>
          <a:effectLst/>
        </p:spPr>
        <p:txBody>
          <a:bodyPr>
            <a:spAutoFit/>
          </a:bodyPr>
          <a:lstStyle/>
          <a:p>
            <a:endParaRPr lang="en-US"/>
          </a:p>
        </p:txBody>
      </p:sp>
      <p:sp>
        <p:nvSpPr>
          <p:cNvPr id="14354" name="Line 18"/>
          <p:cNvSpPr>
            <a:spLocks noChangeShapeType="1"/>
          </p:cNvSpPr>
          <p:nvPr/>
        </p:nvSpPr>
        <p:spPr bwMode="auto">
          <a:xfrm>
            <a:off x="5029200" y="3899172"/>
            <a:ext cx="1095375" cy="9525"/>
          </a:xfrm>
          <a:prstGeom prst="line">
            <a:avLst/>
          </a:prstGeom>
          <a:noFill/>
          <a:ln w="31750">
            <a:solidFill>
              <a:schemeClr val="tx1"/>
            </a:solidFill>
            <a:round/>
            <a:headEnd/>
            <a:tailEnd/>
          </a:ln>
          <a:effectLst/>
        </p:spPr>
        <p:txBody>
          <a:bodyPr>
            <a:spAutoFit/>
          </a:bodyPr>
          <a:lstStyle/>
          <a:p>
            <a:endParaRPr lang="en-US"/>
          </a:p>
        </p:txBody>
      </p:sp>
      <p:sp>
        <p:nvSpPr>
          <p:cNvPr id="14355" name="Line 19"/>
          <p:cNvSpPr>
            <a:spLocks noChangeShapeType="1"/>
          </p:cNvSpPr>
          <p:nvPr/>
        </p:nvSpPr>
        <p:spPr bwMode="auto">
          <a:xfrm>
            <a:off x="6124575" y="3908697"/>
            <a:ext cx="3175" cy="414338"/>
          </a:xfrm>
          <a:prstGeom prst="line">
            <a:avLst/>
          </a:prstGeom>
          <a:noFill/>
          <a:ln w="31750">
            <a:solidFill>
              <a:schemeClr val="tx1"/>
            </a:solidFill>
            <a:round/>
            <a:headEnd/>
            <a:tailEnd/>
          </a:ln>
          <a:effectLst/>
        </p:spPr>
        <p:txBody>
          <a:bodyPr>
            <a:spAutoFit/>
          </a:bodyPr>
          <a:lstStyle/>
          <a:p>
            <a:endParaRPr lang="en-US"/>
          </a:p>
        </p:txBody>
      </p:sp>
      <p:grpSp>
        <p:nvGrpSpPr>
          <p:cNvPr id="7" name="Group 20"/>
          <p:cNvGrpSpPr>
            <a:grpSpLocks/>
          </p:cNvGrpSpPr>
          <p:nvPr/>
        </p:nvGrpSpPr>
        <p:grpSpPr bwMode="auto">
          <a:xfrm>
            <a:off x="5883275" y="6513785"/>
            <a:ext cx="458788" cy="155575"/>
            <a:chOff x="3317" y="3314"/>
            <a:chExt cx="313" cy="98"/>
          </a:xfrm>
        </p:grpSpPr>
        <p:sp>
          <p:nvSpPr>
            <p:cNvPr id="14357" name="Line 21"/>
            <p:cNvSpPr>
              <a:spLocks noChangeShapeType="1"/>
            </p:cNvSpPr>
            <p:nvPr/>
          </p:nvSpPr>
          <p:spPr bwMode="auto">
            <a:xfrm flipV="1">
              <a:off x="3317" y="3314"/>
              <a:ext cx="313" cy="2"/>
            </a:xfrm>
            <a:prstGeom prst="line">
              <a:avLst/>
            </a:prstGeom>
            <a:noFill/>
            <a:ln w="31750">
              <a:solidFill>
                <a:schemeClr val="tx1"/>
              </a:solidFill>
              <a:round/>
              <a:headEnd/>
              <a:tailEnd/>
            </a:ln>
            <a:effectLst/>
          </p:spPr>
          <p:txBody>
            <a:bodyPr>
              <a:spAutoFit/>
            </a:bodyPr>
            <a:lstStyle/>
            <a:p>
              <a:endParaRPr lang="en-US"/>
            </a:p>
          </p:txBody>
        </p:sp>
        <p:sp>
          <p:nvSpPr>
            <p:cNvPr id="14358" name="Line 22"/>
            <p:cNvSpPr>
              <a:spLocks noChangeShapeType="1"/>
            </p:cNvSpPr>
            <p:nvPr/>
          </p:nvSpPr>
          <p:spPr bwMode="auto">
            <a:xfrm flipV="1">
              <a:off x="3412" y="3411"/>
              <a:ext cx="122" cy="1"/>
            </a:xfrm>
            <a:prstGeom prst="line">
              <a:avLst/>
            </a:prstGeom>
            <a:noFill/>
            <a:ln w="31750">
              <a:solidFill>
                <a:schemeClr val="tx1"/>
              </a:solidFill>
              <a:round/>
              <a:headEnd/>
              <a:tailEnd/>
            </a:ln>
            <a:effectLst/>
          </p:spPr>
          <p:txBody>
            <a:bodyPr>
              <a:spAutoFit/>
            </a:bodyPr>
            <a:lstStyle/>
            <a:p>
              <a:endParaRPr lang="en-US"/>
            </a:p>
          </p:txBody>
        </p:sp>
        <p:sp>
          <p:nvSpPr>
            <p:cNvPr id="14359" name="Line 23"/>
            <p:cNvSpPr>
              <a:spLocks noChangeShapeType="1"/>
            </p:cNvSpPr>
            <p:nvPr/>
          </p:nvSpPr>
          <p:spPr bwMode="auto">
            <a:xfrm>
              <a:off x="3356" y="3363"/>
              <a:ext cx="236" cy="0"/>
            </a:xfrm>
            <a:prstGeom prst="line">
              <a:avLst/>
            </a:prstGeom>
            <a:noFill/>
            <a:ln w="31750">
              <a:solidFill>
                <a:schemeClr val="tx1"/>
              </a:solidFill>
              <a:round/>
              <a:headEnd/>
              <a:tailEnd/>
            </a:ln>
            <a:effectLst/>
          </p:spPr>
          <p:txBody>
            <a:bodyPr>
              <a:spAutoFit/>
            </a:bodyPr>
            <a:lstStyle/>
            <a:p>
              <a:endParaRPr lang="en-US"/>
            </a:p>
          </p:txBody>
        </p:sp>
      </p:grpSp>
      <p:sp>
        <p:nvSpPr>
          <p:cNvPr id="14360" name="Text Box 24"/>
          <p:cNvSpPr txBox="1">
            <a:spLocks noChangeArrowheads="1"/>
          </p:cNvSpPr>
          <p:nvPr/>
        </p:nvSpPr>
        <p:spPr bwMode="auto">
          <a:xfrm>
            <a:off x="6645275" y="4856435"/>
            <a:ext cx="1227138" cy="517525"/>
          </a:xfrm>
          <a:prstGeom prst="rect">
            <a:avLst/>
          </a:prstGeom>
          <a:noFill/>
          <a:ln w="18796" algn="ctr">
            <a:noFill/>
            <a:miter lim="800000"/>
            <a:headEnd/>
            <a:tailEnd/>
          </a:ln>
          <a:effectLst/>
        </p:spPr>
        <p:txBody>
          <a:bodyPr wrap="none">
            <a:spAutoFit/>
          </a:bodyPr>
          <a:lstStyle/>
          <a:p>
            <a:pPr algn="ctr" eaLnBrk="1" hangingPunct="1"/>
            <a:r>
              <a:rPr lang="en-US" sz="1400" b="1">
                <a:latin typeface="Verdana" pitchFamily="34" charset="0"/>
              </a:rPr>
              <a:t>INDUCTIVE</a:t>
            </a:r>
          </a:p>
          <a:p>
            <a:pPr algn="ctr" eaLnBrk="1" hangingPunct="1"/>
            <a:r>
              <a:rPr lang="en-US" sz="1400" b="1">
                <a:latin typeface="Verdana" pitchFamily="34" charset="0"/>
              </a:rPr>
              <a:t>LOAD</a:t>
            </a:r>
          </a:p>
        </p:txBody>
      </p:sp>
      <p:sp>
        <p:nvSpPr>
          <p:cNvPr id="14361" name="Line 25"/>
          <p:cNvSpPr>
            <a:spLocks noChangeShapeType="1"/>
          </p:cNvSpPr>
          <p:nvPr/>
        </p:nvSpPr>
        <p:spPr bwMode="auto">
          <a:xfrm flipH="1">
            <a:off x="6116638" y="6242322"/>
            <a:ext cx="0" cy="246063"/>
          </a:xfrm>
          <a:prstGeom prst="line">
            <a:avLst/>
          </a:prstGeom>
          <a:noFill/>
          <a:ln w="31750">
            <a:solidFill>
              <a:schemeClr val="tx1"/>
            </a:solidFill>
            <a:round/>
            <a:headEnd/>
            <a:tailEnd/>
          </a:ln>
          <a:effectLst/>
        </p:spPr>
        <p:txBody>
          <a:bodyPr>
            <a:spAutoFit/>
          </a:bodyPr>
          <a:lstStyle/>
          <a:p>
            <a:endParaRPr lang="en-US"/>
          </a:p>
        </p:txBody>
      </p:sp>
      <p:grpSp>
        <p:nvGrpSpPr>
          <p:cNvPr id="8" name="Group 26"/>
          <p:cNvGrpSpPr>
            <a:grpSpLocks/>
          </p:cNvGrpSpPr>
          <p:nvPr/>
        </p:nvGrpSpPr>
        <p:grpSpPr bwMode="auto">
          <a:xfrm>
            <a:off x="311150" y="3260997"/>
            <a:ext cx="1012825" cy="180975"/>
            <a:chOff x="756" y="1673"/>
            <a:chExt cx="692" cy="114"/>
          </a:xfrm>
        </p:grpSpPr>
        <p:sp>
          <p:nvSpPr>
            <p:cNvPr id="14363" name="AutoShape 27"/>
            <p:cNvSpPr>
              <a:spLocks noChangeArrowheads="1"/>
            </p:cNvSpPr>
            <p:nvPr/>
          </p:nvSpPr>
          <p:spPr bwMode="auto">
            <a:xfrm>
              <a:off x="756" y="1673"/>
              <a:ext cx="164" cy="114"/>
            </a:xfrm>
            <a:prstGeom prst="rightArrow">
              <a:avLst>
                <a:gd name="adj1" fmla="val 50000"/>
                <a:gd name="adj2" fmla="val 35965"/>
              </a:avLst>
            </a:prstGeom>
            <a:solidFill>
              <a:srgbClr val="FF0000"/>
            </a:solidFill>
            <a:ln w="18796" algn="ctr">
              <a:solidFill>
                <a:srgbClr val="FF0000"/>
              </a:solidFill>
              <a:miter lim="800000"/>
              <a:headEnd/>
              <a:tailEnd/>
            </a:ln>
            <a:effectLst/>
          </p:spPr>
          <p:txBody>
            <a:bodyPr wrap="none" anchor="ctr">
              <a:spAutoFit/>
            </a:bodyPr>
            <a:lstStyle/>
            <a:p>
              <a:endParaRPr lang="en-US"/>
            </a:p>
          </p:txBody>
        </p:sp>
        <p:sp>
          <p:nvSpPr>
            <p:cNvPr id="14364" name="AutoShape 28"/>
            <p:cNvSpPr>
              <a:spLocks noChangeArrowheads="1"/>
            </p:cNvSpPr>
            <p:nvPr/>
          </p:nvSpPr>
          <p:spPr bwMode="auto">
            <a:xfrm>
              <a:off x="1020" y="1673"/>
              <a:ext cx="164" cy="114"/>
            </a:xfrm>
            <a:prstGeom prst="rightArrow">
              <a:avLst>
                <a:gd name="adj1" fmla="val 50000"/>
                <a:gd name="adj2" fmla="val 35965"/>
              </a:avLst>
            </a:prstGeom>
            <a:solidFill>
              <a:srgbClr val="FF0000"/>
            </a:solidFill>
            <a:ln w="18796" algn="ctr">
              <a:solidFill>
                <a:srgbClr val="FF0000"/>
              </a:solidFill>
              <a:miter lim="800000"/>
              <a:headEnd/>
              <a:tailEnd/>
            </a:ln>
            <a:effectLst/>
          </p:spPr>
          <p:txBody>
            <a:bodyPr wrap="none" anchor="ctr">
              <a:spAutoFit/>
            </a:bodyPr>
            <a:lstStyle/>
            <a:p>
              <a:endParaRPr lang="en-US"/>
            </a:p>
          </p:txBody>
        </p:sp>
        <p:sp>
          <p:nvSpPr>
            <p:cNvPr id="14365" name="AutoShape 29"/>
            <p:cNvSpPr>
              <a:spLocks noChangeArrowheads="1"/>
            </p:cNvSpPr>
            <p:nvPr/>
          </p:nvSpPr>
          <p:spPr bwMode="auto">
            <a:xfrm>
              <a:off x="1284" y="1673"/>
              <a:ext cx="164" cy="114"/>
            </a:xfrm>
            <a:prstGeom prst="rightArrow">
              <a:avLst>
                <a:gd name="adj1" fmla="val 50000"/>
                <a:gd name="adj2" fmla="val 35965"/>
              </a:avLst>
            </a:prstGeom>
            <a:solidFill>
              <a:srgbClr val="FF0000"/>
            </a:solidFill>
            <a:ln w="18796" algn="ctr">
              <a:solidFill>
                <a:srgbClr val="FF0000"/>
              </a:solidFill>
              <a:miter lim="800000"/>
              <a:headEnd/>
              <a:tailEnd/>
            </a:ln>
            <a:effectLst/>
          </p:spPr>
          <p:txBody>
            <a:bodyPr wrap="none" anchor="ctr">
              <a:spAutoFit/>
            </a:bodyPr>
            <a:lstStyle/>
            <a:p>
              <a:endParaRPr lang="en-US"/>
            </a:p>
          </p:txBody>
        </p:sp>
      </p:grpSp>
      <p:grpSp>
        <p:nvGrpSpPr>
          <p:cNvPr id="9" name="Group 30"/>
          <p:cNvGrpSpPr>
            <a:grpSpLocks/>
          </p:cNvGrpSpPr>
          <p:nvPr/>
        </p:nvGrpSpPr>
        <p:grpSpPr bwMode="auto">
          <a:xfrm>
            <a:off x="4114800" y="1906860"/>
            <a:ext cx="2170113" cy="4675187"/>
            <a:chOff x="1588" y="705"/>
            <a:chExt cx="1275" cy="2945"/>
          </a:xfrm>
        </p:grpSpPr>
        <p:sp>
          <p:nvSpPr>
            <p:cNvPr id="14367" name="AutoShape 31"/>
            <p:cNvSpPr>
              <a:spLocks noChangeArrowheads="1"/>
            </p:cNvSpPr>
            <p:nvPr/>
          </p:nvSpPr>
          <p:spPr bwMode="auto">
            <a:xfrm>
              <a:off x="1756" y="1846"/>
              <a:ext cx="164" cy="231"/>
            </a:xfrm>
            <a:prstGeom prst="rightArrow">
              <a:avLst>
                <a:gd name="adj1" fmla="val 50000"/>
                <a:gd name="adj2" fmla="val 25000"/>
              </a:avLst>
            </a:prstGeom>
            <a:solidFill>
              <a:srgbClr val="FF0000"/>
            </a:solidFill>
            <a:ln w="18796" algn="ctr">
              <a:solidFill>
                <a:srgbClr val="FF0000"/>
              </a:solidFill>
              <a:miter lim="800000"/>
              <a:headEnd/>
              <a:tailEnd/>
            </a:ln>
            <a:effectLst/>
          </p:spPr>
          <p:txBody>
            <a:bodyPr anchor="ctr">
              <a:spAutoFit/>
            </a:bodyPr>
            <a:lstStyle/>
            <a:p>
              <a:endParaRPr lang="en-US"/>
            </a:p>
          </p:txBody>
        </p:sp>
        <p:sp>
          <p:nvSpPr>
            <p:cNvPr id="14368" name="AutoShape 32"/>
            <p:cNvSpPr>
              <a:spLocks noChangeArrowheads="1"/>
            </p:cNvSpPr>
            <p:nvPr/>
          </p:nvSpPr>
          <p:spPr bwMode="auto">
            <a:xfrm>
              <a:off x="2217" y="1846"/>
              <a:ext cx="164" cy="231"/>
            </a:xfrm>
            <a:prstGeom prst="rightArrow">
              <a:avLst>
                <a:gd name="adj1" fmla="val 50000"/>
                <a:gd name="adj2" fmla="val 25000"/>
              </a:avLst>
            </a:prstGeom>
            <a:solidFill>
              <a:srgbClr val="FF0000"/>
            </a:solidFill>
            <a:ln w="18796" algn="ctr">
              <a:solidFill>
                <a:srgbClr val="FF0000"/>
              </a:solidFill>
              <a:miter lim="800000"/>
              <a:headEnd/>
              <a:tailEnd/>
            </a:ln>
            <a:effectLst/>
          </p:spPr>
          <p:txBody>
            <a:bodyPr anchor="ctr">
              <a:spAutoFit/>
            </a:bodyPr>
            <a:lstStyle/>
            <a:p>
              <a:endParaRPr lang="en-US"/>
            </a:p>
          </p:txBody>
        </p:sp>
        <p:sp>
          <p:nvSpPr>
            <p:cNvPr id="14369" name="AutoShape 33"/>
            <p:cNvSpPr>
              <a:spLocks noChangeArrowheads="1"/>
            </p:cNvSpPr>
            <p:nvPr/>
          </p:nvSpPr>
          <p:spPr bwMode="auto">
            <a:xfrm>
              <a:off x="2518" y="1846"/>
              <a:ext cx="164" cy="231"/>
            </a:xfrm>
            <a:prstGeom prst="rightArrow">
              <a:avLst>
                <a:gd name="adj1" fmla="val 50000"/>
                <a:gd name="adj2" fmla="val 25000"/>
              </a:avLst>
            </a:prstGeom>
            <a:solidFill>
              <a:srgbClr val="FF0000"/>
            </a:solidFill>
            <a:ln w="18796" algn="ctr">
              <a:solidFill>
                <a:srgbClr val="FF0000"/>
              </a:solidFill>
              <a:miter lim="800000"/>
              <a:headEnd/>
              <a:tailEnd/>
            </a:ln>
            <a:effectLst/>
          </p:spPr>
          <p:txBody>
            <a:bodyPr anchor="ctr">
              <a:spAutoFit/>
            </a:bodyPr>
            <a:lstStyle/>
            <a:p>
              <a:endParaRPr lang="en-US"/>
            </a:p>
          </p:txBody>
        </p:sp>
        <p:sp>
          <p:nvSpPr>
            <p:cNvPr id="14370" name="AutoShape 34"/>
            <p:cNvSpPr>
              <a:spLocks noChangeArrowheads="1"/>
            </p:cNvSpPr>
            <p:nvPr/>
          </p:nvSpPr>
          <p:spPr bwMode="auto">
            <a:xfrm flipH="1">
              <a:off x="1735" y="989"/>
              <a:ext cx="164" cy="231"/>
            </a:xfrm>
            <a:prstGeom prst="rightArrow">
              <a:avLst>
                <a:gd name="adj1" fmla="val 50000"/>
                <a:gd name="adj2" fmla="val 25000"/>
              </a:avLst>
            </a:prstGeom>
            <a:solidFill>
              <a:srgbClr val="FF0000"/>
            </a:solidFill>
            <a:ln w="18796" algn="ctr">
              <a:solidFill>
                <a:srgbClr val="FF0000"/>
              </a:solidFill>
              <a:miter lim="800000"/>
              <a:headEnd/>
              <a:tailEnd/>
            </a:ln>
            <a:effectLst/>
          </p:spPr>
          <p:txBody>
            <a:bodyPr anchor="ctr">
              <a:spAutoFit/>
            </a:bodyPr>
            <a:lstStyle/>
            <a:p>
              <a:endParaRPr lang="en-US"/>
            </a:p>
          </p:txBody>
        </p:sp>
        <p:sp>
          <p:nvSpPr>
            <p:cNvPr id="14371" name="AutoShape 35"/>
            <p:cNvSpPr>
              <a:spLocks noChangeArrowheads="1"/>
            </p:cNvSpPr>
            <p:nvPr/>
          </p:nvSpPr>
          <p:spPr bwMode="auto">
            <a:xfrm>
              <a:off x="1988" y="705"/>
              <a:ext cx="223" cy="223"/>
            </a:xfrm>
            <a:prstGeom prst="downArrow">
              <a:avLst>
                <a:gd name="adj1" fmla="val 50000"/>
                <a:gd name="adj2" fmla="val 25000"/>
              </a:avLst>
            </a:prstGeom>
            <a:solidFill>
              <a:srgbClr val="FF0000"/>
            </a:solidFill>
            <a:ln w="18796" algn="ctr">
              <a:solidFill>
                <a:srgbClr val="FF0000"/>
              </a:solidFill>
              <a:miter lim="800000"/>
              <a:headEnd/>
              <a:tailEnd/>
            </a:ln>
            <a:effectLst/>
          </p:spPr>
          <p:txBody>
            <a:bodyPr wrap="none" anchor="ctr">
              <a:spAutoFit/>
            </a:bodyPr>
            <a:lstStyle/>
            <a:p>
              <a:endParaRPr lang="en-US"/>
            </a:p>
          </p:txBody>
        </p:sp>
        <p:sp>
          <p:nvSpPr>
            <p:cNvPr id="14372" name="AutoShape 36"/>
            <p:cNvSpPr>
              <a:spLocks noChangeArrowheads="1"/>
            </p:cNvSpPr>
            <p:nvPr/>
          </p:nvSpPr>
          <p:spPr bwMode="auto">
            <a:xfrm>
              <a:off x="1588" y="1322"/>
              <a:ext cx="223" cy="223"/>
            </a:xfrm>
            <a:prstGeom prst="downArrow">
              <a:avLst>
                <a:gd name="adj1" fmla="val 50000"/>
                <a:gd name="adj2" fmla="val 25000"/>
              </a:avLst>
            </a:prstGeom>
            <a:solidFill>
              <a:srgbClr val="FF0000"/>
            </a:solidFill>
            <a:ln w="18796" algn="ctr">
              <a:solidFill>
                <a:srgbClr val="FF0000"/>
              </a:solidFill>
              <a:miter lim="800000"/>
              <a:headEnd/>
              <a:tailEnd/>
            </a:ln>
            <a:effectLst/>
          </p:spPr>
          <p:txBody>
            <a:bodyPr wrap="none" anchor="ctr">
              <a:spAutoFit/>
            </a:bodyPr>
            <a:lstStyle/>
            <a:p>
              <a:endParaRPr lang="en-US"/>
            </a:p>
          </p:txBody>
        </p:sp>
        <p:sp>
          <p:nvSpPr>
            <p:cNvPr id="14373" name="AutoShape 37"/>
            <p:cNvSpPr>
              <a:spLocks noChangeArrowheads="1"/>
            </p:cNvSpPr>
            <p:nvPr/>
          </p:nvSpPr>
          <p:spPr bwMode="auto">
            <a:xfrm>
              <a:off x="1588" y="1675"/>
              <a:ext cx="223" cy="223"/>
            </a:xfrm>
            <a:prstGeom prst="downArrow">
              <a:avLst>
                <a:gd name="adj1" fmla="val 50000"/>
                <a:gd name="adj2" fmla="val 25000"/>
              </a:avLst>
            </a:prstGeom>
            <a:solidFill>
              <a:srgbClr val="FF0000"/>
            </a:solidFill>
            <a:ln w="18796" algn="ctr">
              <a:solidFill>
                <a:srgbClr val="FF0000"/>
              </a:solidFill>
              <a:miter lim="800000"/>
              <a:headEnd/>
              <a:tailEnd/>
            </a:ln>
            <a:effectLst/>
          </p:spPr>
          <p:txBody>
            <a:bodyPr wrap="none" anchor="ctr">
              <a:spAutoFit/>
            </a:bodyPr>
            <a:lstStyle/>
            <a:p>
              <a:endParaRPr lang="en-US"/>
            </a:p>
          </p:txBody>
        </p:sp>
        <p:sp>
          <p:nvSpPr>
            <p:cNvPr id="14374" name="AutoShape 38"/>
            <p:cNvSpPr>
              <a:spLocks noChangeArrowheads="1"/>
            </p:cNvSpPr>
            <p:nvPr/>
          </p:nvSpPr>
          <p:spPr bwMode="auto">
            <a:xfrm>
              <a:off x="2638" y="2004"/>
              <a:ext cx="223" cy="223"/>
            </a:xfrm>
            <a:prstGeom prst="downArrow">
              <a:avLst>
                <a:gd name="adj1" fmla="val 50000"/>
                <a:gd name="adj2" fmla="val 25000"/>
              </a:avLst>
            </a:prstGeom>
            <a:solidFill>
              <a:srgbClr val="FF0000"/>
            </a:solidFill>
            <a:ln w="18796" algn="ctr">
              <a:solidFill>
                <a:srgbClr val="FF0000"/>
              </a:solidFill>
              <a:miter lim="800000"/>
              <a:headEnd/>
              <a:tailEnd/>
            </a:ln>
            <a:effectLst/>
          </p:spPr>
          <p:txBody>
            <a:bodyPr wrap="none" anchor="ctr">
              <a:spAutoFit/>
            </a:bodyPr>
            <a:lstStyle/>
            <a:p>
              <a:endParaRPr lang="en-US"/>
            </a:p>
          </p:txBody>
        </p:sp>
        <p:sp>
          <p:nvSpPr>
            <p:cNvPr id="14375" name="AutoShape 39"/>
            <p:cNvSpPr>
              <a:spLocks noChangeArrowheads="1"/>
            </p:cNvSpPr>
            <p:nvPr/>
          </p:nvSpPr>
          <p:spPr bwMode="auto">
            <a:xfrm>
              <a:off x="2638" y="2290"/>
              <a:ext cx="223" cy="785"/>
            </a:xfrm>
            <a:prstGeom prst="downArrow">
              <a:avLst>
                <a:gd name="adj1" fmla="val 50000"/>
                <a:gd name="adj2" fmla="val 88004"/>
              </a:avLst>
            </a:prstGeom>
            <a:solidFill>
              <a:srgbClr val="FF0000"/>
            </a:solidFill>
            <a:ln w="18796" algn="ctr">
              <a:solidFill>
                <a:srgbClr val="FF0000"/>
              </a:solidFill>
              <a:miter lim="800000"/>
              <a:headEnd/>
              <a:tailEnd/>
            </a:ln>
            <a:effectLst/>
          </p:spPr>
          <p:txBody>
            <a:bodyPr anchor="ctr">
              <a:spAutoFit/>
            </a:bodyPr>
            <a:lstStyle/>
            <a:p>
              <a:endParaRPr lang="en-US"/>
            </a:p>
          </p:txBody>
        </p:sp>
        <p:sp>
          <p:nvSpPr>
            <p:cNvPr id="14376" name="AutoShape 40"/>
            <p:cNvSpPr>
              <a:spLocks noChangeArrowheads="1"/>
            </p:cNvSpPr>
            <p:nvPr/>
          </p:nvSpPr>
          <p:spPr bwMode="auto">
            <a:xfrm>
              <a:off x="2638" y="3105"/>
              <a:ext cx="223" cy="223"/>
            </a:xfrm>
            <a:prstGeom prst="downArrow">
              <a:avLst>
                <a:gd name="adj1" fmla="val 50000"/>
                <a:gd name="adj2" fmla="val 25000"/>
              </a:avLst>
            </a:prstGeom>
            <a:solidFill>
              <a:srgbClr val="FF0000"/>
            </a:solidFill>
            <a:ln w="18796" algn="ctr">
              <a:solidFill>
                <a:srgbClr val="FF0000"/>
              </a:solidFill>
              <a:miter lim="800000"/>
              <a:headEnd/>
              <a:tailEnd/>
            </a:ln>
            <a:effectLst/>
          </p:spPr>
          <p:txBody>
            <a:bodyPr wrap="none" anchor="ctr">
              <a:spAutoFit/>
            </a:bodyPr>
            <a:lstStyle/>
            <a:p>
              <a:endParaRPr lang="en-US"/>
            </a:p>
          </p:txBody>
        </p:sp>
        <p:sp>
          <p:nvSpPr>
            <p:cNvPr id="14377" name="AutoShape 41"/>
            <p:cNvSpPr>
              <a:spLocks noChangeArrowheads="1"/>
            </p:cNvSpPr>
            <p:nvPr/>
          </p:nvSpPr>
          <p:spPr bwMode="auto">
            <a:xfrm>
              <a:off x="2640" y="3427"/>
              <a:ext cx="223" cy="223"/>
            </a:xfrm>
            <a:prstGeom prst="downArrow">
              <a:avLst>
                <a:gd name="adj1" fmla="val 50000"/>
                <a:gd name="adj2" fmla="val 25000"/>
              </a:avLst>
            </a:prstGeom>
            <a:solidFill>
              <a:srgbClr val="FF0000"/>
            </a:solidFill>
            <a:ln w="18796" algn="ctr">
              <a:solidFill>
                <a:srgbClr val="FF0000"/>
              </a:solidFill>
              <a:miter lim="800000"/>
              <a:headEnd/>
              <a:tailEnd/>
            </a:ln>
            <a:effectLst/>
          </p:spPr>
          <p:txBody>
            <a:bodyPr wrap="none" anchor="ctr">
              <a:spAutoFit/>
            </a:bodyPr>
            <a:lstStyle/>
            <a:p>
              <a:endParaRPr lang="en-US"/>
            </a:p>
          </p:txBody>
        </p:sp>
      </p:grpSp>
      <p:sp>
        <p:nvSpPr>
          <p:cNvPr id="14378" name="Text Box 42"/>
          <p:cNvSpPr txBox="1">
            <a:spLocks noChangeArrowheads="1"/>
          </p:cNvSpPr>
          <p:nvPr/>
        </p:nvSpPr>
        <p:spPr bwMode="auto">
          <a:xfrm>
            <a:off x="19050" y="1694135"/>
            <a:ext cx="600075" cy="366712"/>
          </a:xfrm>
          <a:prstGeom prst="rect">
            <a:avLst/>
          </a:prstGeom>
          <a:noFill/>
          <a:ln w="18796" algn="ctr">
            <a:noFill/>
            <a:miter lim="800000"/>
            <a:headEnd/>
            <a:tailEnd/>
          </a:ln>
          <a:effectLst/>
        </p:spPr>
        <p:txBody>
          <a:bodyPr wrap="none">
            <a:spAutoFit/>
          </a:bodyPr>
          <a:lstStyle/>
          <a:p>
            <a:pPr eaLnBrk="1" hangingPunct="1"/>
            <a:r>
              <a:rPr lang="en-US" b="1">
                <a:latin typeface="Verdana" pitchFamily="34" charset="0"/>
              </a:rPr>
              <a:t>Vin</a:t>
            </a:r>
          </a:p>
        </p:txBody>
      </p:sp>
      <p:grpSp>
        <p:nvGrpSpPr>
          <p:cNvPr id="10" name="Group 43"/>
          <p:cNvGrpSpPr>
            <a:grpSpLocks/>
          </p:cNvGrpSpPr>
          <p:nvPr/>
        </p:nvGrpSpPr>
        <p:grpSpPr bwMode="auto">
          <a:xfrm>
            <a:off x="219075" y="2079897"/>
            <a:ext cx="1277938" cy="1209675"/>
            <a:chOff x="100" y="710"/>
            <a:chExt cx="872" cy="906"/>
          </a:xfrm>
        </p:grpSpPr>
        <p:sp>
          <p:nvSpPr>
            <p:cNvPr id="14380" name="Oval 44"/>
            <p:cNvSpPr>
              <a:spLocks noChangeArrowheads="1"/>
            </p:cNvSpPr>
            <p:nvPr/>
          </p:nvSpPr>
          <p:spPr bwMode="auto">
            <a:xfrm>
              <a:off x="100" y="710"/>
              <a:ext cx="872" cy="906"/>
            </a:xfrm>
            <a:prstGeom prst="ellipse">
              <a:avLst/>
            </a:prstGeom>
            <a:solidFill>
              <a:schemeClr val="bg1"/>
            </a:solidFill>
            <a:ln w="18796" algn="ctr">
              <a:solidFill>
                <a:schemeClr val="tx1"/>
              </a:solidFill>
              <a:round/>
              <a:headEnd/>
              <a:tailEnd/>
            </a:ln>
            <a:effectLst/>
          </p:spPr>
          <p:txBody>
            <a:bodyPr wrap="none" anchor="ctr">
              <a:spAutoFit/>
            </a:bodyPr>
            <a:lstStyle/>
            <a:p>
              <a:endParaRPr lang="en-US"/>
            </a:p>
          </p:txBody>
        </p:sp>
        <p:sp>
          <p:nvSpPr>
            <p:cNvPr id="14381" name="Line 45"/>
            <p:cNvSpPr>
              <a:spLocks noChangeShapeType="1"/>
            </p:cNvSpPr>
            <p:nvPr/>
          </p:nvSpPr>
          <p:spPr bwMode="auto">
            <a:xfrm>
              <a:off x="203" y="1337"/>
              <a:ext cx="660" cy="0"/>
            </a:xfrm>
            <a:prstGeom prst="line">
              <a:avLst/>
            </a:prstGeom>
            <a:noFill/>
            <a:ln w="25400">
              <a:solidFill>
                <a:schemeClr val="tx1"/>
              </a:solidFill>
              <a:round/>
              <a:headEnd/>
              <a:tailEnd type="triangle" w="med" len="med"/>
            </a:ln>
            <a:effectLst/>
          </p:spPr>
          <p:txBody>
            <a:bodyPr>
              <a:spAutoFit/>
            </a:bodyPr>
            <a:lstStyle/>
            <a:p>
              <a:endParaRPr lang="en-US"/>
            </a:p>
          </p:txBody>
        </p:sp>
        <p:sp>
          <p:nvSpPr>
            <p:cNvPr id="14382" name="Line 46"/>
            <p:cNvSpPr>
              <a:spLocks noChangeShapeType="1"/>
            </p:cNvSpPr>
            <p:nvPr/>
          </p:nvSpPr>
          <p:spPr bwMode="auto">
            <a:xfrm flipV="1">
              <a:off x="287" y="886"/>
              <a:ext cx="0" cy="567"/>
            </a:xfrm>
            <a:prstGeom prst="line">
              <a:avLst/>
            </a:prstGeom>
            <a:noFill/>
            <a:ln w="25400">
              <a:solidFill>
                <a:schemeClr val="tx1"/>
              </a:solidFill>
              <a:round/>
              <a:headEnd/>
              <a:tailEnd type="triangle" w="med" len="med"/>
            </a:ln>
            <a:effectLst/>
          </p:spPr>
          <p:txBody>
            <a:bodyPr>
              <a:spAutoFit/>
            </a:bodyPr>
            <a:lstStyle/>
            <a:p>
              <a:endParaRPr lang="en-US"/>
            </a:p>
          </p:txBody>
        </p:sp>
        <p:sp>
          <p:nvSpPr>
            <p:cNvPr id="14383" name="Line 47"/>
            <p:cNvSpPr>
              <a:spLocks noChangeShapeType="1"/>
            </p:cNvSpPr>
            <p:nvPr/>
          </p:nvSpPr>
          <p:spPr bwMode="auto">
            <a:xfrm>
              <a:off x="296" y="1025"/>
              <a:ext cx="174" cy="0"/>
            </a:xfrm>
            <a:prstGeom prst="line">
              <a:avLst/>
            </a:prstGeom>
            <a:noFill/>
            <a:ln w="25400">
              <a:solidFill>
                <a:schemeClr val="tx1"/>
              </a:solidFill>
              <a:round/>
              <a:headEnd/>
              <a:tailEnd/>
            </a:ln>
            <a:effectLst/>
          </p:spPr>
          <p:txBody>
            <a:bodyPr>
              <a:spAutoFit/>
            </a:bodyPr>
            <a:lstStyle/>
            <a:p>
              <a:endParaRPr lang="en-US"/>
            </a:p>
          </p:txBody>
        </p:sp>
      </p:grpSp>
      <p:grpSp>
        <p:nvGrpSpPr>
          <p:cNvPr id="11" name="Group 48"/>
          <p:cNvGrpSpPr>
            <a:grpSpLocks/>
          </p:cNvGrpSpPr>
          <p:nvPr/>
        </p:nvGrpSpPr>
        <p:grpSpPr bwMode="auto">
          <a:xfrm>
            <a:off x="6096000" y="1644922"/>
            <a:ext cx="2916238" cy="2919413"/>
            <a:chOff x="4095" y="540"/>
            <a:chExt cx="2005" cy="1839"/>
          </a:xfrm>
        </p:grpSpPr>
        <p:sp>
          <p:nvSpPr>
            <p:cNvPr id="14385" name="Oval 49"/>
            <p:cNvSpPr>
              <a:spLocks noChangeArrowheads="1"/>
            </p:cNvSpPr>
            <p:nvPr/>
          </p:nvSpPr>
          <p:spPr bwMode="auto">
            <a:xfrm>
              <a:off x="4095" y="540"/>
              <a:ext cx="2005" cy="1839"/>
            </a:xfrm>
            <a:prstGeom prst="ellipse">
              <a:avLst/>
            </a:prstGeom>
            <a:solidFill>
              <a:schemeClr val="bg1"/>
            </a:solidFill>
            <a:ln w="18796" algn="ctr">
              <a:solidFill>
                <a:schemeClr val="tx1"/>
              </a:solidFill>
              <a:round/>
              <a:headEnd/>
              <a:tailEnd/>
            </a:ln>
            <a:effectLst/>
          </p:spPr>
          <p:txBody>
            <a:bodyPr anchor="ctr">
              <a:spAutoFit/>
            </a:bodyPr>
            <a:lstStyle/>
            <a:p>
              <a:endParaRPr lang="en-US"/>
            </a:p>
          </p:txBody>
        </p:sp>
        <p:sp>
          <p:nvSpPr>
            <p:cNvPr id="14386" name="Line 50"/>
            <p:cNvSpPr>
              <a:spLocks noChangeShapeType="1"/>
            </p:cNvSpPr>
            <p:nvPr/>
          </p:nvSpPr>
          <p:spPr bwMode="auto">
            <a:xfrm flipV="1">
              <a:off x="4813" y="825"/>
              <a:ext cx="0" cy="592"/>
            </a:xfrm>
            <a:prstGeom prst="line">
              <a:avLst/>
            </a:prstGeom>
            <a:noFill/>
            <a:ln w="25400">
              <a:solidFill>
                <a:schemeClr val="tx1"/>
              </a:solidFill>
              <a:round/>
              <a:headEnd/>
              <a:tailEnd type="triangle" w="med" len="med"/>
            </a:ln>
            <a:effectLst/>
          </p:spPr>
          <p:txBody>
            <a:bodyPr>
              <a:spAutoFit/>
            </a:bodyPr>
            <a:lstStyle/>
            <a:p>
              <a:endParaRPr lang="en-US"/>
            </a:p>
          </p:txBody>
        </p:sp>
        <p:sp>
          <p:nvSpPr>
            <p:cNvPr id="14387" name="Line 51"/>
            <p:cNvSpPr>
              <a:spLocks noChangeShapeType="1"/>
            </p:cNvSpPr>
            <p:nvPr/>
          </p:nvSpPr>
          <p:spPr bwMode="auto">
            <a:xfrm>
              <a:off x="4672" y="1271"/>
              <a:ext cx="1186" cy="2"/>
            </a:xfrm>
            <a:prstGeom prst="line">
              <a:avLst/>
            </a:prstGeom>
            <a:noFill/>
            <a:ln w="25400">
              <a:solidFill>
                <a:schemeClr val="tx1"/>
              </a:solidFill>
              <a:round/>
              <a:headEnd/>
              <a:tailEnd type="triangle" w="med" len="med"/>
            </a:ln>
            <a:effectLst/>
          </p:spPr>
          <p:txBody>
            <a:bodyPr>
              <a:spAutoFit/>
            </a:bodyPr>
            <a:lstStyle/>
            <a:p>
              <a:endParaRPr lang="en-US"/>
            </a:p>
          </p:txBody>
        </p:sp>
        <p:sp>
          <p:nvSpPr>
            <p:cNvPr id="14388" name="Line 52"/>
            <p:cNvSpPr>
              <a:spLocks noChangeShapeType="1"/>
            </p:cNvSpPr>
            <p:nvPr/>
          </p:nvSpPr>
          <p:spPr bwMode="auto">
            <a:xfrm>
              <a:off x="4813" y="1022"/>
              <a:ext cx="153" cy="0"/>
            </a:xfrm>
            <a:prstGeom prst="line">
              <a:avLst/>
            </a:prstGeom>
            <a:noFill/>
            <a:ln w="25400">
              <a:solidFill>
                <a:schemeClr val="tx1"/>
              </a:solidFill>
              <a:round/>
              <a:headEnd/>
              <a:tailEnd/>
            </a:ln>
            <a:effectLst/>
          </p:spPr>
          <p:txBody>
            <a:bodyPr>
              <a:spAutoFit/>
            </a:bodyPr>
            <a:lstStyle/>
            <a:p>
              <a:endParaRPr lang="en-US"/>
            </a:p>
          </p:txBody>
        </p:sp>
        <p:sp>
          <p:nvSpPr>
            <p:cNvPr id="14389" name="Text Box 53"/>
            <p:cNvSpPr txBox="1">
              <a:spLocks noChangeArrowheads="1"/>
            </p:cNvSpPr>
            <p:nvPr/>
          </p:nvSpPr>
          <p:spPr bwMode="auto">
            <a:xfrm>
              <a:off x="4385" y="882"/>
              <a:ext cx="448" cy="192"/>
            </a:xfrm>
            <a:prstGeom prst="rect">
              <a:avLst/>
            </a:prstGeom>
            <a:noFill/>
            <a:ln w="18796" algn="ctr">
              <a:noFill/>
              <a:miter lim="800000"/>
              <a:headEnd/>
              <a:tailEnd/>
            </a:ln>
            <a:effectLst/>
          </p:spPr>
          <p:txBody>
            <a:bodyPr wrap="none">
              <a:spAutoFit/>
            </a:bodyPr>
            <a:lstStyle/>
            <a:p>
              <a:pPr eaLnBrk="1" hangingPunct="1"/>
              <a:r>
                <a:rPr lang="en-US" sz="1400" b="1">
                  <a:latin typeface="Verdana" pitchFamily="34" charset="0"/>
                </a:rPr>
                <a:t>Vout</a:t>
              </a:r>
            </a:p>
          </p:txBody>
        </p:sp>
        <p:sp>
          <p:nvSpPr>
            <p:cNvPr id="14390" name="Line 54"/>
            <p:cNvSpPr>
              <a:spLocks noChangeShapeType="1"/>
            </p:cNvSpPr>
            <p:nvPr/>
          </p:nvSpPr>
          <p:spPr bwMode="auto">
            <a:xfrm flipV="1">
              <a:off x="4811" y="1483"/>
              <a:ext cx="0" cy="592"/>
            </a:xfrm>
            <a:prstGeom prst="line">
              <a:avLst/>
            </a:prstGeom>
            <a:noFill/>
            <a:ln w="25400">
              <a:solidFill>
                <a:schemeClr val="tx1"/>
              </a:solidFill>
              <a:round/>
              <a:headEnd/>
              <a:tailEnd type="triangle" w="med" len="med"/>
            </a:ln>
            <a:effectLst/>
          </p:spPr>
          <p:txBody>
            <a:bodyPr>
              <a:spAutoFit/>
            </a:bodyPr>
            <a:lstStyle/>
            <a:p>
              <a:endParaRPr lang="en-US"/>
            </a:p>
          </p:txBody>
        </p:sp>
        <p:sp>
          <p:nvSpPr>
            <p:cNvPr id="14391" name="Line 55"/>
            <p:cNvSpPr>
              <a:spLocks noChangeShapeType="1"/>
            </p:cNvSpPr>
            <p:nvPr/>
          </p:nvSpPr>
          <p:spPr bwMode="auto">
            <a:xfrm>
              <a:off x="4672" y="1931"/>
              <a:ext cx="1186" cy="0"/>
            </a:xfrm>
            <a:prstGeom prst="line">
              <a:avLst/>
            </a:prstGeom>
            <a:noFill/>
            <a:ln w="25400">
              <a:solidFill>
                <a:schemeClr val="tx1"/>
              </a:solidFill>
              <a:round/>
              <a:headEnd/>
              <a:tailEnd type="triangle" w="med" len="med"/>
            </a:ln>
            <a:effectLst/>
          </p:spPr>
          <p:txBody>
            <a:bodyPr>
              <a:spAutoFit/>
            </a:bodyPr>
            <a:lstStyle/>
            <a:p>
              <a:endParaRPr lang="en-US"/>
            </a:p>
          </p:txBody>
        </p:sp>
        <p:sp>
          <p:nvSpPr>
            <p:cNvPr id="14392" name="Text Box 56"/>
            <p:cNvSpPr txBox="1">
              <a:spLocks noChangeArrowheads="1"/>
            </p:cNvSpPr>
            <p:nvPr/>
          </p:nvSpPr>
          <p:spPr bwMode="auto">
            <a:xfrm>
              <a:off x="4384" y="1540"/>
              <a:ext cx="420" cy="192"/>
            </a:xfrm>
            <a:prstGeom prst="rect">
              <a:avLst/>
            </a:prstGeom>
            <a:noFill/>
            <a:ln w="18796" algn="ctr">
              <a:noFill/>
              <a:miter lim="800000"/>
              <a:headEnd/>
              <a:tailEnd/>
            </a:ln>
            <a:effectLst/>
          </p:spPr>
          <p:txBody>
            <a:bodyPr wrap="none">
              <a:spAutoFit/>
            </a:bodyPr>
            <a:lstStyle/>
            <a:p>
              <a:pPr eaLnBrk="1" hangingPunct="1"/>
              <a:r>
                <a:rPr lang="en-US" sz="1400" b="1">
                  <a:latin typeface="Verdana" pitchFamily="34" charset="0"/>
                </a:rPr>
                <a:t>Iout</a:t>
              </a:r>
            </a:p>
          </p:txBody>
        </p:sp>
        <p:sp>
          <p:nvSpPr>
            <p:cNvPr id="14393" name="Line 57"/>
            <p:cNvSpPr>
              <a:spLocks noChangeShapeType="1"/>
            </p:cNvSpPr>
            <p:nvPr/>
          </p:nvSpPr>
          <p:spPr bwMode="auto">
            <a:xfrm>
              <a:off x="4810" y="1631"/>
              <a:ext cx="160" cy="0"/>
            </a:xfrm>
            <a:prstGeom prst="line">
              <a:avLst/>
            </a:prstGeom>
            <a:noFill/>
            <a:ln w="25400">
              <a:solidFill>
                <a:schemeClr val="tx1"/>
              </a:solidFill>
              <a:round/>
              <a:headEnd/>
              <a:tailEnd/>
            </a:ln>
            <a:effectLst/>
          </p:spPr>
          <p:txBody>
            <a:bodyPr>
              <a:spAutoFit/>
            </a:bodyPr>
            <a:lstStyle/>
            <a:p>
              <a:endParaRPr lang="en-US"/>
            </a:p>
          </p:txBody>
        </p:sp>
      </p:grpSp>
      <p:sp>
        <p:nvSpPr>
          <p:cNvPr id="14394" name="Line 58"/>
          <p:cNvSpPr>
            <a:spLocks noChangeShapeType="1"/>
          </p:cNvSpPr>
          <p:nvPr/>
        </p:nvSpPr>
        <p:spPr bwMode="auto">
          <a:xfrm>
            <a:off x="762000" y="2527572"/>
            <a:ext cx="19050" cy="395288"/>
          </a:xfrm>
          <a:prstGeom prst="line">
            <a:avLst/>
          </a:prstGeom>
          <a:noFill/>
          <a:ln w="25400">
            <a:solidFill>
              <a:srgbClr val="00FF00"/>
            </a:solidFill>
            <a:round/>
            <a:headEnd/>
            <a:tailEnd/>
          </a:ln>
          <a:effectLst/>
        </p:spPr>
        <p:txBody>
          <a:bodyPr>
            <a:spAutoFit/>
          </a:bodyPr>
          <a:lstStyle/>
          <a:p>
            <a:endParaRPr lang="en-US"/>
          </a:p>
        </p:txBody>
      </p:sp>
      <p:sp>
        <p:nvSpPr>
          <p:cNvPr id="14395" name="Line 59"/>
          <p:cNvSpPr>
            <a:spLocks noChangeShapeType="1"/>
          </p:cNvSpPr>
          <p:nvPr/>
        </p:nvSpPr>
        <p:spPr bwMode="auto">
          <a:xfrm flipH="1">
            <a:off x="7350125" y="2410097"/>
            <a:ext cx="0" cy="820738"/>
          </a:xfrm>
          <a:prstGeom prst="line">
            <a:avLst/>
          </a:prstGeom>
          <a:noFill/>
          <a:ln w="25400">
            <a:solidFill>
              <a:srgbClr val="00FF00"/>
            </a:solidFill>
            <a:round/>
            <a:headEnd/>
            <a:tailEnd/>
          </a:ln>
          <a:effectLst/>
        </p:spPr>
        <p:txBody>
          <a:bodyPr>
            <a:spAutoFit/>
          </a:bodyPr>
          <a:lstStyle/>
          <a:p>
            <a:endParaRPr lang="en-US"/>
          </a:p>
        </p:txBody>
      </p:sp>
      <p:grpSp>
        <p:nvGrpSpPr>
          <p:cNvPr id="12" name="Group 60"/>
          <p:cNvGrpSpPr>
            <a:grpSpLocks/>
          </p:cNvGrpSpPr>
          <p:nvPr/>
        </p:nvGrpSpPr>
        <p:grpSpPr bwMode="auto">
          <a:xfrm>
            <a:off x="7915275" y="2794272"/>
            <a:ext cx="457200" cy="1058863"/>
            <a:chOff x="5351" y="1264"/>
            <a:chExt cx="313" cy="667"/>
          </a:xfrm>
        </p:grpSpPr>
        <p:sp>
          <p:nvSpPr>
            <p:cNvPr id="14397" name="Line 61"/>
            <p:cNvSpPr>
              <a:spLocks noChangeShapeType="1"/>
            </p:cNvSpPr>
            <p:nvPr/>
          </p:nvSpPr>
          <p:spPr bwMode="auto">
            <a:xfrm>
              <a:off x="5369" y="1931"/>
              <a:ext cx="295" cy="0"/>
            </a:xfrm>
            <a:prstGeom prst="line">
              <a:avLst/>
            </a:prstGeom>
            <a:noFill/>
            <a:ln w="25400">
              <a:solidFill>
                <a:srgbClr val="00FF00"/>
              </a:solidFill>
              <a:round/>
              <a:headEnd/>
              <a:tailEnd/>
            </a:ln>
            <a:effectLst/>
          </p:spPr>
          <p:txBody>
            <a:bodyPr>
              <a:spAutoFit/>
            </a:bodyPr>
            <a:lstStyle/>
            <a:p>
              <a:endParaRPr lang="en-US"/>
            </a:p>
          </p:txBody>
        </p:sp>
        <p:sp>
          <p:nvSpPr>
            <p:cNvPr id="14398" name="Line 62"/>
            <p:cNvSpPr>
              <a:spLocks noChangeShapeType="1"/>
            </p:cNvSpPr>
            <p:nvPr/>
          </p:nvSpPr>
          <p:spPr bwMode="auto">
            <a:xfrm>
              <a:off x="5360" y="1264"/>
              <a:ext cx="0" cy="276"/>
            </a:xfrm>
            <a:prstGeom prst="line">
              <a:avLst/>
            </a:prstGeom>
            <a:noFill/>
            <a:ln w="25400">
              <a:solidFill>
                <a:srgbClr val="00FF00"/>
              </a:solidFill>
              <a:round/>
              <a:headEnd/>
              <a:tailEnd/>
            </a:ln>
            <a:effectLst/>
          </p:spPr>
          <p:txBody>
            <a:bodyPr>
              <a:spAutoFit/>
            </a:bodyPr>
            <a:lstStyle/>
            <a:p>
              <a:endParaRPr lang="en-US"/>
            </a:p>
          </p:txBody>
        </p:sp>
        <p:sp>
          <p:nvSpPr>
            <p:cNvPr id="14399" name="Line 63"/>
            <p:cNvSpPr>
              <a:spLocks noChangeShapeType="1"/>
            </p:cNvSpPr>
            <p:nvPr/>
          </p:nvSpPr>
          <p:spPr bwMode="auto">
            <a:xfrm flipV="1">
              <a:off x="5351" y="1273"/>
              <a:ext cx="313" cy="0"/>
            </a:xfrm>
            <a:prstGeom prst="line">
              <a:avLst/>
            </a:prstGeom>
            <a:noFill/>
            <a:ln w="25400">
              <a:solidFill>
                <a:srgbClr val="00FF00"/>
              </a:solidFill>
              <a:round/>
              <a:headEnd/>
              <a:tailEnd/>
            </a:ln>
            <a:effectLst/>
          </p:spPr>
          <p:txBody>
            <a:bodyPr>
              <a:spAutoFit/>
            </a:bodyPr>
            <a:lstStyle/>
            <a:p>
              <a:endParaRPr lang="en-US"/>
            </a:p>
          </p:txBody>
        </p:sp>
      </p:grpSp>
      <p:grpSp>
        <p:nvGrpSpPr>
          <p:cNvPr id="13" name="Group 64"/>
          <p:cNvGrpSpPr>
            <a:grpSpLocks/>
          </p:cNvGrpSpPr>
          <p:nvPr/>
        </p:nvGrpSpPr>
        <p:grpSpPr bwMode="auto">
          <a:xfrm>
            <a:off x="762000" y="2910160"/>
            <a:ext cx="7173913" cy="941387"/>
            <a:chOff x="470" y="1337"/>
            <a:chExt cx="4896" cy="593"/>
          </a:xfrm>
        </p:grpSpPr>
        <p:sp>
          <p:nvSpPr>
            <p:cNvPr id="14401" name="Line 65"/>
            <p:cNvSpPr>
              <a:spLocks noChangeShapeType="1"/>
            </p:cNvSpPr>
            <p:nvPr/>
          </p:nvSpPr>
          <p:spPr bwMode="auto">
            <a:xfrm>
              <a:off x="470" y="1337"/>
              <a:ext cx="295" cy="0"/>
            </a:xfrm>
            <a:prstGeom prst="line">
              <a:avLst/>
            </a:prstGeom>
            <a:noFill/>
            <a:ln w="25400">
              <a:solidFill>
                <a:srgbClr val="00FF00"/>
              </a:solidFill>
              <a:round/>
              <a:headEnd/>
              <a:tailEnd/>
            </a:ln>
            <a:effectLst/>
          </p:spPr>
          <p:txBody>
            <a:bodyPr>
              <a:spAutoFit/>
            </a:bodyPr>
            <a:lstStyle/>
            <a:p>
              <a:endParaRPr lang="en-US"/>
            </a:p>
          </p:txBody>
        </p:sp>
        <p:sp>
          <p:nvSpPr>
            <p:cNvPr id="14402" name="Line 66"/>
            <p:cNvSpPr>
              <a:spLocks noChangeShapeType="1"/>
            </p:cNvSpPr>
            <p:nvPr/>
          </p:nvSpPr>
          <p:spPr bwMode="auto">
            <a:xfrm>
              <a:off x="4960" y="1540"/>
              <a:ext cx="400" cy="0"/>
            </a:xfrm>
            <a:prstGeom prst="line">
              <a:avLst/>
            </a:prstGeom>
            <a:noFill/>
            <a:ln w="25400">
              <a:solidFill>
                <a:srgbClr val="00FF00"/>
              </a:solidFill>
              <a:round/>
              <a:headEnd/>
              <a:tailEnd/>
            </a:ln>
            <a:effectLst/>
          </p:spPr>
          <p:txBody>
            <a:bodyPr>
              <a:spAutoFit/>
            </a:bodyPr>
            <a:lstStyle/>
            <a:p>
              <a:endParaRPr lang="en-US"/>
            </a:p>
          </p:txBody>
        </p:sp>
        <p:sp>
          <p:nvSpPr>
            <p:cNvPr id="14403" name="Arc 67"/>
            <p:cNvSpPr>
              <a:spLocks/>
            </p:cNvSpPr>
            <p:nvPr/>
          </p:nvSpPr>
          <p:spPr bwMode="auto">
            <a:xfrm rot="5400000" flipV="1">
              <a:off x="5057" y="1621"/>
              <a:ext cx="310" cy="308"/>
            </a:xfrm>
            <a:custGeom>
              <a:avLst/>
              <a:gdLst>
                <a:gd name="G0" fmla="+- 0 0 0"/>
                <a:gd name="G1" fmla="+- 16611 0 0"/>
                <a:gd name="G2" fmla="+- 21600 0 0"/>
                <a:gd name="T0" fmla="*/ 13807 w 21600"/>
                <a:gd name="T1" fmla="*/ 0 h 16611"/>
                <a:gd name="T2" fmla="*/ 21600 w 21600"/>
                <a:gd name="T3" fmla="*/ 16611 h 16611"/>
                <a:gd name="T4" fmla="*/ 0 w 21600"/>
                <a:gd name="T5" fmla="*/ 16611 h 16611"/>
              </a:gdLst>
              <a:ahLst/>
              <a:cxnLst>
                <a:cxn ang="0">
                  <a:pos x="T0" y="T1"/>
                </a:cxn>
                <a:cxn ang="0">
                  <a:pos x="T2" y="T3"/>
                </a:cxn>
                <a:cxn ang="0">
                  <a:pos x="T4" y="T5"/>
                </a:cxn>
              </a:cxnLst>
              <a:rect l="0" t="0" r="r" b="b"/>
              <a:pathLst>
                <a:path w="21600" h="16611" fill="none" extrusionOk="0">
                  <a:moveTo>
                    <a:pt x="13807" y="-1"/>
                  </a:moveTo>
                  <a:cubicBezTo>
                    <a:pt x="18744" y="4103"/>
                    <a:pt x="21600" y="10191"/>
                    <a:pt x="21600" y="16611"/>
                  </a:cubicBezTo>
                </a:path>
                <a:path w="21600" h="16611" stroke="0" extrusionOk="0">
                  <a:moveTo>
                    <a:pt x="13807" y="-1"/>
                  </a:moveTo>
                  <a:cubicBezTo>
                    <a:pt x="18744" y="4103"/>
                    <a:pt x="21600" y="10191"/>
                    <a:pt x="21600" y="16611"/>
                  </a:cubicBezTo>
                  <a:lnTo>
                    <a:pt x="0" y="16611"/>
                  </a:lnTo>
                  <a:close/>
                </a:path>
              </a:pathLst>
            </a:custGeom>
            <a:noFill/>
            <a:ln w="25400">
              <a:solidFill>
                <a:srgbClr val="00FF00"/>
              </a:solidFill>
              <a:round/>
              <a:headEnd/>
              <a:tailEnd/>
            </a:ln>
            <a:effectLst/>
          </p:spPr>
          <p:txBody>
            <a:bodyPr anchor="ctr">
              <a:spAutoFit/>
            </a:bodyPr>
            <a:lstStyle/>
            <a:p>
              <a:endParaRPr lang="en-US"/>
            </a:p>
          </p:txBody>
        </p:sp>
      </p:grpSp>
      <p:grpSp>
        <p:nvGrpSpPr>
          <p:cNvPr id="14" name="Group 68"/>
          <p:cNvGrpSpPr>
            <a:grpSpLocks/>
          </p:cNvGrpSpPr>
          <p:nvPr/>
        </p:nvGrpSpPr>
        <p:grpSpPr bwMode="auto">
          <a:xfrm>
            <a:off x="7353300" y="3224485"/>
            <a:ext cx="582613" cy="441325"/>
            <a:chOff x="4968" y="1535"/>
            <a:chExt cx="398" cy="278"/>
          </a:xfrm>
        </p:grpSpPr>
        <p:sp>
          <p:nvSpPr>
            <p:cNvPr id="14405" name="Arc 69"/>
            <p:cNvSpPr>
              <a:spLocks/>
            </p:cNvSpPr>
            <p:nvPr/>
          </p:nvSpPr>
          <p:spPr bwMode="auto">
            <a:xfrm rot="-10800000">
              <a:off x="4970" y="1620"/>
              <a:ext cx="396" cy="193"/>
            </a:xfrm>
            <a:custGeom>
              <a:avLst/>
              <a:gdLst>
                <a:gd name="G0" fmla="+- 0 0 0"/>
                <a:gd name="G1" fmla="+- 13481 0 0"/>
                <a:gd name="G2" fmla="+- 21600 0 0"/>
                <a:gd name="T0" fmla="*/ 16877 w 21600"/>
                <a:gd name="T1" fmla="*/ 0 h 13481"/>
                <a:gd name="T2" fmla="*/ 21600 w 21600"/>
                <a:gd name="T3" fmla="*/ 13481 h 13481"/>
                <a:gd name="T4" fmla="*/ 0 w 21600"/>
                <a:gd name="T5" fmla="*/ 13481 h 13481"/>
              </a:gdLst>
              <a:ahLst/>
              <a:cxnLst>
                <a:cxn ang="0">
                  <a:pos x="T0" y="T1"/>
                </a:cxn>
                <a:cxn ang="0">
                  <a:pos x="T2" y="T3"/>
                </a:cxn>
                <a:cxn ang="0">
                  <a:pos x="T4" y="T5"/>
                </a:cxn>
              </a:cxnLst>
              <a:rect l="0" t="0" r="r" b="b"/>
              <a:pathLst>
                <a:path w="21600" h="13481" fill="none" extrusionOk="0">
                  <a:moveTo>
                    <a:pt x="16876" y="0"/>
                  </a:moveTo>
                  <a:cubicBezTo>
                    <a:pt x="19934" y="3828"/>
                    <a:pt x="21600" y="8581"/>
                    <a:pt x="21600" y="13481"/>
                  </a:cubicBezTo>
                </a:path>
                <a:path w="21600" h="13481" stroke="0" extrusionOk="0">
                  <a:moveTo>
                    <a:pt x="16876" y="0"/>
                  </a:moveTo>
                  <a:cubicBezTo>
                    <a:pt x="19934" y="3828"/>
                    <a:pt x="21600" y="8581"/>
                    <a:pt x="21600" y="13481"/>
                  </a:cubicBezTo>
                  <a:lnTo>
                    <a:pt x="0" y="13481"/>
                  </a:lnTo>
                  <a:close/>
                </a:path>
              </a:pathLst>
            </a:custGeom>
            <a:noFill/>
            <a:ln w="25400">
              <a:solidFill>
                <a:srgbClr val="00FF00"/>
              </a:solidFill>
              <a:round/>
              <a:headEnd/>
              <a:tailEnd/>
            </a:ln>
            <a:effectLst/>
          </p:spPr>
          <p:txBody>
            <a:bodyPr anchor="ctr">
              <a:spAutoFit/>
            </a:bodyPr>
            <a:lstStyle/>
            <a:p>
              <a:endParaRPr lang="en-US"/>
            </a:p>
          </p:txBody>
        </p:sp>
        <p:sp>
          <p:nvSpPr>
            <p:cNvPr id="14406" name="Line 70"/>
            <p:cNvSpPr>
              <a:spLocks noChangeShapeType="1"/>
            </p:cNvSpPr>
            <p:nvPr/>
          </p:nvSpPr>
          <p:spPr bwMode="auto">
            <a:xfrm>
              <a:off x="4968" y="1535"/>
              <a:ext cx="136" cy="0"/>
            </a:xfrm>
            <a:prstGeom prst="line">
              <a:avLst/>
            </a:prstGeom>
            <a:noFill/>
            <a:ln w="25400">
              <a:solidFill>
                <a:srgbClr val="00FF00"/>
              </a:solidFill>
              <a:round/>
              <a:headEnd/>
              <a:tailEnd/>
            </a:ln>
            <a:effectLst/>
          </p:spPr>
          <p:txBody>
            <a:bodyPr>
              <a:spAutoFit/>
            </a:bodyPr>
            <a:lstStyle/>
            <a:p>
              <a:endParaRPr lang="en-US"/>
            </a:p>
          </p:txBody>
        </p:sp>
      </p:grpSp>
      <p:sp>
        <p:nvSpPr>
          <p:cNvPr id="14407" name="Line 71"/>
          <p:cNvSpPr>
            <a:spLocks noChangeShapeType="1"/>
          </p:cNvSpPr>
          <p:nvPr/>
        </p:nvSpPr>
        <p:spPr bwMode="auto">
          <a:xfrm>
            <a:off x="5024438" y="2527572"/>
            <a:ext cx="138112" cy="0"/>
          </a:xfrm>
          <a:prstGeom prst="line">
            <a:avLst/>
          </a:prstGeom>
          <a:noFill/>
          <a:ln w="31750">
            <a:solidFill>
              <a:schemeClr val="tx1"/>
            </a:solidFill>
            <a:round/>
            <a:headEnd/>
            <a:tailEnd/>
          </a:ln>
          <a:effectLst/>
        </p:spPr>
        <p:txBody>
          <a:bodyPr>
            <a:spAutoFit/>
          </a:bodyPr>
          <a:lstStyle/>
          <a:p>
            <a:endParaRPr lang="en-US"/>
          </a:p>
        </p:txBody>
      </p:sp>
      <p:grpSp>
        <p:nvGrpSpPr>
          <p:cNvPr id="15" name="Group 72"/>
          <p:cNvGrpSpPr>
            <a:grpSpLocks/>
          </p:cNvGrpSpPr>
          <p:nvPr/>
        </p:nvGrpSpPr>
        <p:grpSpPr bwMode="auto">
          <a:xfrm>
            <a:off x="3732213" y="5045347"/>
            <a:ext cx="458787" cy="366713"/>
            <a:chOff x="2303" y="2738"/>
            <a:chExt cx="289" cy="231"/>
          </a:xfrm>
        </p:grpSpPr>
        <p:grpSp>
          <p:nvGrpSpPr>
            <p:cNvPr id="16" name="Group 73"/>
            <p:cNvGrpSpPr>
              <a:grpSpLocks/>
            </p:cNvGrpSpPr>
            <p:nvPr/>
          </p:nvGrpSpPr>
          <p:grpSpPr bwMode="auto">
            <a:xfrm>
              <a:off x="2303" y="2871"/>
              <a:ext cx="289" cy="98"/>
              <a:chOff x="3317" y="3314"/>
              <a:chExt cx="313" cy="98"/>
            </a:xfrm>
          </p:grpSpPr>
          <p:sp>
            <p:nvSpPr>
              <p:cNvPr id="14410" name="Line 74"/>
              <p:cNvSpPr>
                <a:spLocks noChangeShapeType="1"/>
              </p:cNvSpPr>
              <p:nvPr/>
            </p:nvSpPr>
            <p:spPr bwMode="auto">
              <a:xfrm flipV="1">
                <a:off x="3317" y="3314"/>
                <a:ext cx="313" cy="2"/>
              </a:xfrm>
              <a:prstGeom prst="line">
                <a:avLst/>
              </a:prstGeom>
              <a:noFill/>
              <a:ln w="31750">
                <a:solidFill>
                  <a:schemeClr val="tx1"/>
                </a:solidFill>
                <a:round/>
                <a:headEnd/>
                <a:tailEnd/>
              </a:ln>
              <a:effectLst/>
            </p:spPr>
            <p:txBody>
              <a:bodyPr>
                <a:spAutoFit/>
              </a:bodyPr>
              <a:lstStyle/>
              <a:p>
                <a:endParaRPr lang="en-US"/>
              </a:p>
            </p:txBody>
          </p:sp>
          <p:sp>
            <p:nvSpPr>
              <p:cNvPr id="14411" name="Line 75"/>
              <p:cNvSpPr>
                <a:spLocks noChangeShapeType="1"/>
              </p:cNvSpPr>
              <p:nvPr/>
            </p:nvSpPr>
            <p:spPr bwMode="auto">
              <a:xfrm flipV="1">
                <a:off x="3412" y="3411"/>
                <a:ext cx="122" cy="1"/>
              </a:xfrm>
              <a:prstGeom prst="line">
                <a:avLst/>
              </a:prstGeom>
              <a:noFill/>
              <a:ln w="31750">
                <a:solidFill>
                  <a:schemeClr val="tx1"/>
                </a:solidFill>
                <a:round/>
                <a:headEnd/>
                <a:tailEnd/>
              </a:ln>
              <a:effectLst/>
            </p:spPr>
            <p:txBody>
              <a:bodyPr>
                <a:spAutoFit/>
              </a:bodyPr>
              <a:lstStyle/>
              <a:p>
                <a:endParaRPr lang="en-US"/>
              </a:p>
            </p:txBody>
          </p:sp>
          <p:sp>
            <p:nvSpPr>
              <p:cNvPr id="14412" name="Line 76"/>
              <p:cNvSpPr>
                <a:spLocks noChangeShapeType="1"/>
              </p:cNvSpPr>
              <p:nvPr/>
            </p:nvSpPr>
            <p:spPr bwMode="auto">
              <a:xfrm>
                <a:off x="3356" y="3363"/>
                <a:ext cx="236" cy="0"/>
              </a:xfrm>
              <a:prstGeom prst="line">
                <a:avLst/>
              </a:prstGeom>
              <a:noFill/>
              <a:ln w="31750">
                <a:solidFill>
                  <a:schemeClr val="tx1"/>
                </a:solidFill>
                <a:round/>
                <a:headEnd/>
                <a:tailEnd/>
              </a:ln>
              <a:effectLst/>
            </p:spPr>
            <p:txBody>
              <a:bodyPr>
                <a:spAutoFit/>
              </a:bodyPr>
              <a:lstStyle/>
              <a:p>
                <a:endParaRPr lang="en-US"/>
              </a:p>
            </p:txBody>
          </p:sp>
        </p:grpSp>
        <p:sp>
          <p:nvSpPr>
            <p:cNvPr id="14413" name="Line 77"/>
            <p:cNvSpPr>
              <a:spLocks noChangeShapeType="1"/>
            </p:cNvSpPr>
            <p:nvPr/>
          </p:nvSpPr>
          <p:spPr bwMode="auto">
            <a:xfrm flipH="1">
              <a:off x="2457" y="2738"/>
              <a:ext cx="0" cy="124"/>
            </a:xfrm>
            <a:prstGeom prst="line">
              <a:avLst/>
            </a:prstGeom>
            <a:noFill/>
            <a:ln w="31750">
              <a:solidFill>
                <a:schemeClr val="tx1"/>
              </a:solidFill>
              <a:round/>
              <a:headEnd/>
              <a:tailEnd/>
            </a:ln>
            <a:effectLst/>
          </p:spPr>
          <p:txBody>
            <a:bodyPr>
              <a:spAutoFit/>
            </a:bodyPr>
            <a:lstStyle/>
            <a:p>
              <a:endParaRPr lang="en-US"/>
            </a:p>
          </p:txBody>
        </p:sp>
      </p:grpSp>
      <p:grpSp>
        <p:nvGrpSpPr>
          <p:cNvPr id="17" name="Group 78"/>
          <p:cNvGrpSpPr>
            <a:grpSpLocks/>
          </p:cNvGrpSpPr>
          <p:nvPr/>
        </p:nvGrpSpPr>
        <p:grpSpPr bwMode="auto">
          <a:xfrm>
            <a:off x="4127500" y="1919560"/>
            <a:ext cx="2171700" cy="4662487"/>
            <a:chOff x="2967" y="713"/>
            <a:chExt cx="1273" cy="2937"/>
          </a:xfrm>
        </p:grpSpPr>
        <p:sp>
          <p:nvSpPr>
            <p:cNvPr id="14415" name="AutoShape 79"/>
            <p:cNvSpPr>
              <a:spLocks noChangeArrowheads="1"/>
            </p:cNvSpPr>
            <p:nvPr/>
          </p:nvSpPr>
          <p:spPr bwMode="auto">
            <a:xfrm>
              <a:off x="3135" y="1846"/>
              <a:ext cx="164" cy="231"/>
            </a:xfrm>
            <a:prstGeom prst="rightArrow">
              <a:avLst>
                <a:gd name="adj1" fmla="val 50000"/>
                <a:gd name="adj2" fmla="val 25000"/>
              </a:avLst>
            </a:prstGeom>
            <a:solidFill>
              <a:srgbClr val="00FF00"/>
            </a:solidFill>
            <a:ln w="18796" algn="ctr">
              <a:solidFill>
                <a:srgbClr val="00FF00"/>
              </a:solidFill>
              <a:miter lim="800000"/>
              <a:headEnd/>
              <a:tailEnd/>
            </a:ln>
            <a:effectLst/>
          </p:spPr>
          <p:txBody>
            <a:bodyPr anchor="ctr">
              <a:spAutoFit/>
            </a:bodyPr>
            <a:lstStyle/>
            <a:p>
              <a:endParaRPr lang="en-US"/>
            </a:p>
          </p:txBody>
        </p:sp>
        <p:sp>
          <p:nvSpPr>
            <p:cNvPr id="14416" name="AutoShape 80"/>
            <p:cNvSpPr>
              <a:spLocks noChangeArrowheads="1"/>
            </p:cNvSpPr>
            <p:nvPr/>
          </p:nvSpPr>
          <p:spPr bwMode="auto">
            <a:xfrm>
              <a:off x="3596" y="1846"/>
              <a:ext cx="164" cy="231"/>
            </a:xfrm>
            <a:prstGeom prst="rightArrow">
              <a:avLst>
                <a:gd name="adj1" fmla="val 50000"/>
                <a:gd name="adj2" fmla="val 25000"/>
              </a:avLst>
            </a:prstGeom>
            <a:solidFill>
              <a:srgbClr val="00FF00"/>
            </a:solidFill>
            <a:ln w="18796" algn="ctr">
              <a:solidFill>
                <a:srgbClr val="00FF00"/>
              </a:solidFill>
              <a:miter lim="800000"/>
              <a:headEnd/>
              <a:tailEnd/>
            </a:ln>
            <a:effectLst/>
          </p:spPr>
          <p:txBody>
            <a:bodyPr anchor="ctr">
              <a:spAutoFit/>
            </a:bodyPr>
            <a:lstStyle/>
            <a:p>
              <a:endParaRPr lang="en-US"/>
            </a:p>
          </p:txBody>
        </p:sp>
        <p:sp>
          <p:nvSpPr>
            <p:cNvPr id="14417" name="AutoShape 81"/>
            <p:cNvSpPr>
              <a:spLocks noChangeArrowheads="1"/>
            </p:cNvSpPr>
            <p:nvPr/>
          </p:nvSpPr>
          <p:spPr bwMode="auto">
            <a:xfrm>
              <a:off x="3897" y="1846"/>
              <a:ext cx="164" cy="231"/>
            </a:xfrm>
            <a:prstGeom prst="rightArrow">
              <a:avLst>
                <a:gd name="adj1" fmla="val 50000"/>
                <a:gd name="adj2" fmla="val 25000"/>
              </a:avLst>
            </a:prstGeom>
            <a:solidFill>
              <a:srgbClr val="00FF00"/>
            </a:solidFill>
            <a:ln w="18796" algn="ctr">
              <a:solidFill>
                <a:srgbClr val="00FF00"/>
              </a:solidFill>
              <a:miter lim="800000"/>
              <a:headEnd/>
              <a:tailEnd/>
            </a:ln>
            <a:effectLst/>
          </p:spPr>
          <p:txBody>
            <a:bodyPr anchor="ctr">
              <a:spAutoFit/>
            </a:bodyPr>
            <a:lstStyle/>
            <a:p>
              <a:endParaRPr lang="en-US"/>
            </a:p>
          </p:txBody>
        </p:sp>
        <p:sp>
          <p:nvSpPr>
            <p:cNvPr id="14418" name="AutoShape 82"/>
            <p:cNvSpPr>
              <a:spLocks noChangeArrowheads="1"/>
            </p:cNvSpPr>
            <p:nvPr/>
          </p:nvSpPr>
          <p:spPr bwMode="auto">
            <a:xfrm>
              <a:off x="3342" y="713"/>
              <a:ext cx="223" cy="223"/>
            </a:xfrm>
            <a:prstGeom prst="downArrow">
              <a:avLst>
                <a:gd name="adj1" fmla="val 50000"/>
                <a:gd name="adj2" fmla="val 25000"/>
              </a:avLst>
            </a:prstGeom>
            <a:solidFill>
              <a:srgbClr val="00FF00"/>
            </a:solidFill>
            <a:ln w="18796" algn="ctr">
              <a:solidFill>
                <a:srgbClr val="00FF00"/>
              </a:solidFill>
              <a:miter lim="800000"/>
              <a:headEnd/>
              <a:tailEnd/>
            </a:ln>
            <a:effectLst/>
          </p:spPr>
          <p:txBody>
            <a:bodyPr wrap="none" anchor="ctr">
              <a:spAutoFit/>
            </a:bodyPr>
            <a:lstStyle/>
            <a:p>
              <a:endParaRPr lang="en-US"/>
            </a:p>
          </p:txBody>
        </p:sp>
        <p:sp>
          <p:nvSpPr>
            <p:cNvPr id="14419" name="AutoShape 83"/>
            <p:cNvSpPr>
              <a:spLocks noChangeArrowheads="1"/>
            </p:cNvSpPr>
            <p:nvPr/>
          </p:nvSpPr>
          <p:spPr bwMode="auto">
            <a:xfrm>
              <a:off x="2967" y="1322"/>
              <a:ext cx="223" cy="223"/>
            </a:xfrm>
            <a:prstGeom prst="downArrow">
              <a:avLst>
                <a:gd name="adj1" fmla="val 50000"/>
                <a:gd name="adj2" fmla="val 25000"/>
              </a:avLst>
            </a:prstGeom>
            <a:solidFill>
              <a:srgbClr val="00FF00"/>
            </a:solidFill>
            <a:ln w="18796" algn="ctr">
              <a:solidFill>
                <a:srgbClr val="00FF00"/>
              </a:solidFill>
              <a:miter lim="800000"/>
              <a:headEnd/>
              <a:tailEnd/>
            </a:ln>
            <a:effectLst/>
          </p:spPr>
          <p:txBody>
            <a:bodyPr wrap="none" anchor="ctr">
              <a:spAutoFit/>
            </a:bodyPr>
            <a:lstStyle/>
            <a:p>
              <a:endParaRPr lang="en-US"/>
            </a:p>
          </p:txBody>
        </p:sp>
        <p:sp>
          <p:nvSpPr>
            <p:cNvPr id="14420" name="AutoShape 84"/>
            <p:cNvSpPr>
              <a:spLocks noChangeArrowheads="1"/>
            </p:cNvSpPr>
            <p:nvPr/>
          </p:nvSpPr>
          <p:spPr bwMode="auto">
            <a:xfrm>
              <a:off x="2967" y="1675"/>
              <a:ext cx="223" cy="223"/>
            </a:xfrm>
            <a:prstGeom prst="downArrow">
              <a:avLst>
                <a:gd name="adj1" fmla="val 50000"/>
                <a:gd name="adj2" fmla="val 25000"/>
              </a:avLst>
            </a:prstGeom>
            <a:solidFill>
              <a:srgbClr val="00FF00"/>
            </a:solidFill>
            <a:ln w="18796" algn="ctr">
              <a:solidFill>
                <a:srgbClr val="00FF00"/>
              </a:solidFill>
              <a:miter lim="800000"/>
              <a:headEnd/>
              <a:tailEnd/>
            </a:ln>
            <a:effectLst/>
          </p:spPr>
          <p:txBody>
            <a:bodyPr wrap="none" anchor="ctr">
              <a:spAutoFit/>
            </a:bodyPr>
            <a:lstStyle/>
            <a:p>
              <a:endParaRPr lang="en-US"/>
            </a:p>
          </p:txBody>
        </p:sp>
        <p:sp>
          <p:nvSpPr>
            <p:cNvPr id="14421" name="AutoShape 85"/>
            <p:cNvSpPr>
              <a:spLocks noChangeArrowheads="1"/>
            </p:cNvSpPr>
            <p:nvPr/>
          </p:nvSpPr>
          <p:spPr bwMode="auto">
            <a:xfrm>
              <a:off x="4017" y="2004"/>
              <a:ext cx="223" cy="223"/>
            </a:xfrm>
            <a:prstGeom prst="downArrow">
              <a:avLst>
                <a:gd name="adj1" fmla="val 50000"/>
                <a:gd name="adj2" fmla="val 25000"/>
              </a:avLst>
            </a:prstGeom>
            <a:solidFill>
              <a:srgbClr val="00FF00"/>
            </a:solidFill>
            <a:ln w="18796" algn="ctr">
              <a:solidFill>
                <a:srgbClr val="00FF00"/>
              </a:solidFill>
              <a:miter lim="800000"/>
              <a:headEnd/>
              <a:tailEnd/>
            </a:ln>
            <a:effectLst/>
          </p:spPr>
          <p:txBody>
            <a:bodyPr wrap="none" anchor="ctr">
              <a:spAutoFit/>
            </a:bodyPr>
            <a:lstStyle/>
            <a:p>
              <a:endParaRPr lang="en-US"/>
            </a:p>
          </p:txBody>
        </p:sp>
        <p:sp>
          <p:nvSpPr>
            <p:cNvPr id="14422" name="AutoShape 86"/>
            <p:cNvSpPr>
              <a:spLocks noChangeArrowheads="1"/>
            </p:cNvSpPr>
            <p:nvPr/>
          </p:nvSpPr>
          <p:spPr bwMode="auto">
            <a:xfrm>
              <a:off x="4017" y="2290"/>
              <a:ext cx="223" cy="785"/>
            </a:xfrm>
            <a:prstGeom prst="downArrow">
              <a:avLst>
                <a:gd name="adj1" fmla="val 50000"/>
                <a:gd name="adj2" fmla="val 88004"/>
              </a:avLst>
            </a:prstGeom>
            <a:solidFill>
              <a:srgbClr val="00FF00"/>
            </a:solidFill>
            <a:ln w="18796" algn="ctr">
              <a:solidFill>
                <a:srgbClr val="00FF00"/>
              </a:solidFill>
              <a:miter lim="800000"/>
              <a:headEnd/>
              <a:tailEnd/>
            </a:ln>
            <a:effectLst/>
          </p:spPr>
          <p:txBody>
            <a:bodyPr anchor="ctr">
              <a:spAutoFit/>
            </a:bodyPr>
            <a:lstStyle/>
            <a:p>
              <a:endParaRPr lang="en-US"/>
            </a:p>
          </p:txBody>
        </p:sp>
        <p:sp>
          <p:nvSpPr>
            <p:cNvPr id="14423" name="AutoShape 87"/>
            <p:cNvSpPr>
              <a:spLocks noChangeArrowheads="1"/>
            </p:cNvSpPr>
            <p:nvPr/>
          </p:nvSpPr>
          <p:spPr bwMode="auto">
            <a:xfrm>
              <a:off x="4017" y="3105"/>
              <a:ext cx="223" cy="223"/>
            </a:xfrm>
            <a:prstGeom prst="downArrow">
              <a:avLst>
                <a:gd name="adj1" fmla="val 50000"/>
                <a:gd name="adj2" fmla="val 25000"/>
              </a:avLst>
            </a:prstGeom>
            <a:solidFill>
              <a:srgbClr val="00FF00"/>
            </a:solidFill>
            <a:ln w="18796" algn="ctr">
              <a:solidFill>
                <a:srgbClr val="00FF00"/>
              </a:solidFill>
              <a:miter lim="800000"/>
              <a:headEnd/>
              <a:tailEnd/>
            </a:ln>
            <a:effectLst/>
          </p:spPr>
          <p:txBody>
            <a:bodyPr wrap="none" anchor="ctr">
              <a:spAutoFit/>
            </a:bodyPr>
            <a:lstStyle/>
            <a:p>
              <a:endParaRPr lang="en-US"/>
            </a:p>
          </p:txBody>
        </p:sp>
        <p:sp>
          <p:nvSpPr>
            <p:cNvPr id="14424" name="AutoShape 88"/>
            <p:cNvSpPr>
              <a:spLocks noChangeArrowheads="1"/>
            </p:cNvSpPr>
            <p:nvPr/>
          </p:nvSpPr>
          <p:spPr bwMode="auto">
            <a:xfrm>
              <a:off x="4011" y="3427"/>
              <a:ext cx="223" cy="223"/>
            </a:xfrm>
            <a:prstGeom prst="downArrow">
              <a:avLst>
                <a:gd name="adj1" fmla="val 50000"/>
                <a:gd name="adj2" fmla="val 25000"/>
              </a:avLst>
            </a:prstGeom>
            <a:solidFill>
              <a:srgbClr val="00FF00"/>
            </a:solidFill>
            <a:ln w="18796" algn="ctr">
              <a:solidFill>
                <a:srgbClr val="00FF00"/>
              </a:solidFill>
              <a:miter lim="800000"/>
              <a:headEnd/>
              <a:tailEnd/>
            </a:ln>
            <a:effectLst/>
          </p:spPr>
          <p:txBody>
            <a:bodyPr wrap="none" anchor="ctr">
              <a:spAutoFit/>
            </a:bodyPr>
            <a:lstStyle/>
            <a:p>
              <a:endParaRPr lang="en-US"/>
            </a:p>
          </p:txBody>
        </p:sp>
        <p:sp>
          <p:nvSpPr>
            <p:cNvPr id="14425" name="AutoShape 89"/>
            <p:cNvSpPr>
              <a:spLocks noChangeArrowheads="1"/>
            </p:cNvSpPr>
            <p:nvPr/>
          </p:nvSpPr>
          <p:spPr bwMode="auto">
            <a:xfrm flipH="1">
              <a:off x="3102" y="989"/>
              <a:ext cx="164" cy="231"/>
            </a:xfrm>
            <a:prstGeom prst="rightArrow">
              <a:avLst>
                <a:gd name="adj1" fmla="val 50000"/>
                <a:gd name="adj2" fmla="val 25000"/>
              </a:avLst>
            </a:prstGeom>
            <a:solidFill>
              <a:srgbClr val="00FF00"/>
            </a:solidFill>
            <a:ln w="18796" algn="ctr">
              <a:solidFill>
                <a:srgbClr val="00FF00"/>
              </a:solidFill>
              <a:miter lim="800000"/>
              <a:headEnd/>
              <a:tailEnd/>
            </a:ln>
            <a:effectLst/>
          </p:spPr>
          <p:txBody>
            <a:bodyPr anchor="ctr">
              <a:spAutoFit/>
            </a:bodyPr>
            <a:lstStyle/>
            <a:p>
              <a:endParaRPr lang="en-US"/>
            </a:p>
          </p:txBody>
        </p:sp>
      </p:grpSp>
      <p:sp>
        <p:nvSpPr>
          <p:cNvPr id="14426" name="Oval 90"/>
          <p:cNvSpPr>
            <a:spLocks noChangeArrowheads="1"/>
          </p:cNvSpPr>
          <p:nvPr/>
        </p:nvSpPr>
        <p:spPr bwMode="auto">
          <a:xfrm>
            <a:off x="4983163" y="1516335"/>
            <a:ext cx="330200" cy="333375"/>
          </a:xfrm>
          <a:prstGeom prst="ellipse">
            <a:avLst/>
          </a:prstGeom>
          <a:noFill/>
          <a:ln w="25400" algn="ctr">
            <a:solidFill>
              <a:schemeClr val="tx1"/>
            </a:solidFill>
            <a:round/>
            <a:headEnd/>
            <a:tailEnd/>
          </a:ln>
          <a:effectLst/>
        </p:spPr>
        <p:txBody>
          <a:bodyPr wrap="none" anchor="ctr">
            <a:spAutoFit/>
          </a:bodyPr>
          <a:lstStyle/>
          <a:p>
            <a:pPr algn="ctr" eaLnBrk="1" hangingPunct="1"/>
            <a:r>
              <a:rPr lang="en-US" sz="1000" b="1">
                <a:latin typeface="Verdana" pitchFamily="34" charset="0"/>
              </a:rPr>
              <a:t>  </a:t>
            </a:r>
          </a:p>
        </p:txBody>
      </p:sp>
      <p:sp>
        <p:nvSpPr>
          <p:cNvPr id="14427" name="Text Box 91"/>
          <p:cNvSpPr txBox="1">
            <a:spLocks noChangeArrowheads="1"/>
          </p:cNvSpPr>
          <p:nvPr/>
        </p:nvSpPr>
        <p:spPr bwMode="auto">
          <a:xfrm>
            <a:off x="4957763" y="1500460"/>
            <a:ext cx="382587" cy="366712"/>
          </a:xfrm>
          <a:prstGeom prst="rect">
            <a:avLst/>
          </a:prstGeom>
          <a:noFill/>
          <a:ln w="18796" algn="ctr">
            <a:noFill/>
            <a:miter lim="800000"/>
            <a:headEnd/>
            <a:tailEnd/>
          </a:ln>
          <a:effectLst/>
        </p:spPr>
        <p:txBody>
          <a:bodyPr wrap="none">
            <a:spAutoFit/>
          </a:bodyPr>
          <a:lstStyle/>
          <a:p>
            <a:pPr eaLnBrk="1" hangingPunct="1"/>
            <a:r>
              <a:rPr lang="en-US" b="1">
                <a:latin typeface="Verdana" pitchFamily="34" charset="0"/>
              </a:rPr>
              <a:t>+</a:t>
            </a:r>
          </a:p>
        </p:txBody>
      </p:sp>
      <p:sp>
        <p:nvSpPr>
          <p:cNvPr id="14435" name="Oval 99"/>
          <p:cNvSpPr>
            <a:spLocks noChangeArrowheads="1"/>
          </p:cNvSpPr>
          <p:nvPr/>
        </p:nvSpPr>
        <p:spPr bwMode="auto">
          <a:xfrm>
            <a:off x="5105400" y="2476772"/>
            <a:ext cx="82550" cy="90488"/>
          </a:xfrm>
          <a:prstGeom prst="ellipse">
            <a:avLst/>
          </a:prstGeom>
          <a:solidFill>
            <a:schemeClr val="tx1"/>
          </a:solidFill>
          <a:ln w="18796" algn="ctr">
            <a:solidFill>
              <a:srgbClr val="000000"/>
            </a:solidFill>
            <a:round/>
            <a:headEnd/>
            <a:tailEnd/>
          </a:ln>
          <a:effectLst/>
        </p:spPr>
        <p:txBody>
          <a:bodyPr wrap="none" anchor="ctr">
            <a:spAutoFit/>
          </a:bodyPr>
          <a:lstStyle/>
          <a:p>
            <a:endParaRPr lang="en-US"/>
          </a:p>
        </p:txBody>
      </p:sp>
      <p:sp>
        <p:nvSpPr>
          <p:cNvPr id="100" name="Slide Number Placeholder 1"/>
          <p:cNvSpPr>
            <a:spLocks noGrp="1"/>
          </p:cNvSpPr>
          <p:nvPr>
            <p:ph type="sldNum" sz="quarter" idx="4294967295"/>
          </p:nvPr>
        </p:nvSpPr>
        <p:spPr>
          <a:xfrm>
            <a:off x="8278812" y="764382"/>
            <a:ext cx="865188" cy="360362"/>
          </a:xfrm>
          <a:prstGeom prst="rect">
            <a:avLst/>
          </a:prstGeom>
        </p:spPr>
        <p:txBody>
          <a:bodyPr/>
          <a:lstStyle/>
          <a:p>
            <a:pPr>
              <a:defRPr/>
            </a:pPr>
            <a:fld id="{FBF7B833-F93D-4136-A949-FE58AC640F34}" type="slidenum">
              <a:rPr lang="fr-FR"/>
              <a:pPr>
                <a:defRPr/>
              </a:pPr>
              <a:t>11</a:t>
            </a:fld>
            <a:endParaRPr lang="fr-FR" dirty="0"/>
          </a:p>
        </p:txBody>
      </p:sp>
    </p:spTree>
    <p:custDataLst>
      <p:tags r:id="rId1"/>
    </p:custDataLst>
  </p:cSld>
  <p:clrMapOvr>
    <a:masterClrMapping/>
  </p:clrMapOvr>
  <p:transition spd="slow" advClick="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94"/>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0"/>
                                  </p:stCondLst>
                                  <p:childTnLst>
                                    <p:set>
                                      <p:cBhvr>
                                        <p:cTn id="9" dur="1" fill="hold">
                                          <p:stCondLst>
                                            <p:cond delay="0"/>
                                          </p:stCondLst>
                                        </p:cTn>
                                        <p:tgtEl>
                                          <p:spTgt spid="9"/>
                                        </p:tgtEl>
                                        <p:attrNameLst>
                                          <p:attrName>style.visibility</p:attrName>
                                        </p:attrNameLst>
                                      </p:cBhvr>
                                      <p:to>
                                        <p:strVal val="hidden"/>
                                      </p:to>
                                    </p:set>
                                  </p:childTnLst>
                                </p:cTn>
                              </p:par>
                            </p:childTnLst>
                          </p:cTn>
                        </p:par>
                        <p:par>
                          <p:cTn id="10" fill="hold">
                            <p:stCondLst>
                              <p:cond delay="0"/>
                            </p:stCondLst>
                            <p:childTnLst>
                              <p:par>
                                <p:cTn id="11" presetID="1" presetClass="exit" presetSubtype="0" fill="hold" nodeType="after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ntr" presetSubtype="0" fill="hold" nodeType="withEffect">
                                  <p:stCondLst>
                                    <p:cond delay="50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500"/>
                                  </p:stCondLst>
                                  <p:childTnLst>
                                    <p:set>
                                      <p:cBhvr>
                                        <p:cTn id="16" dur="1" fill="hold">
                                          <p:stCondLst>
                                            <p:cond delay="0"/>
                                          </p:stCondLst>
                                        </p:cTn>
                                        <p:tgtEl>
                                          <p:spTgt spid="14395"/>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1000"/>
                                  </p:stCondLst>
                                  <p:childTnLst>
                                    <p:set>
                                      <p:cBhvr>
                                        <p:cTn id="19" dur="1" fill="hold">
                                          <p:stCondLst>
                                            <p:cond delay="0"/>
                                          </p:stCondLst>
                                        </p:cTn>
                                        <p:tgtEl>
                                          <p:spTgt spid="14"/>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nodeType="afterEffect">
                                  <p:stCondLst>
                                    <p:cond delay="2000"/>
                                  </p:stCondLst>
                                  <p:childTnLst>
                                    <p:set>
                                      <p:cBhvr>
                                        <p:cTn id="22" dur="1" fill="hold">
                                          <p:stCondLst>
                                            <p:cond delay="0"/>
                                          </p:stCondLst>
                                        </p:cTn>
                                        <p:tgtEl>
                                          <p:spTgt spid="13"/>
                                        </p:tgtEl>
                                        <p:attrNameLst>
                                          <p:attrName>style.visibility</p:attrName>
                                        </p:attrNameLst>
                                      </p:cBhvr>
                                      <p:to>
                                        <p:strVal val="visible"/>
                                      </p:to>
                                    </p:set>
                                  </p:childTnLst>
                                </p:cTn>
                              </p:par>
                            </p:childTnLst>
                          </p:cTn>
                        </p:par>
                        <p:par>
                          <p:cTn id="23" fill="hold">
                            <p:stCondLst>
                              <p:cond delay="3500"/>
                            </p:stCondLst>
                            <p:childTnLst>
                              <p:par>
                                <p:cTn id="24" presetID="1"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par>
                          <p:cTn id="26" fill="hold">
                            <p:stCondLst>
                              <p:cond delay="3500"/>
                            </p:stCondLst>
                            <p:childTnLst>
                              <p:par>
                                <p:cTn id="27" presetID="1" presetClass="exit" presetSubtype="0" fill="hold" nodeType="afterEffect">
                                  <p:stCondLst>
                                    <p:cond delay="500"/>
                                  </p:stCondLst>
                                  <p:childTnLst>
                                    <p:set>
                                      <p:cBhvr>
                                        <p:cTn id="2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94" grpId="0" animBg="1"/>
      <p:bldP spid="1439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SCN2445"/>
          <p:cNvPicPr>
            <a:picLocks noChangeAspect="1" noChangeArrowheads="1"/>
          </p:cNvPicPr>
          <p:nvPr/>
        </p:nvPicPr>
        <p:blipFill>
          <a:blip r:embed="rId3" cstate="print"/>
          <a:srcRect/>
          <a:stretch>
            <a:fillRect/>
          </a:stretch>
        </p:blipFill>
        <p:spPr bwMode="auto">
          <a:xfrm>
            <a:off x="6345238" y="3623146"/>
            <a:ext cx="2798762" cy="2470150"/>
          </a:xfrm>
          <a:prstGeom prst="rect">
            <a:avLst/>
          </a:prstGeom>
          <a:noFill/>
        </p:spPr>
      </p:pic>
      <p:sp>
        <p:nvSpPr>
          <p:cNvPr id="19459" name="Rectangle 3"/>
          <p:cNvSpPr>
            <a:spLocks noGrp="1" noChangeArrowheads="1"/>
          </p:cNvSpPr>
          <p:nvPr>
            <p:ph type="title"/>
          </p:nvPr>
        </p:nvSpPr>
        <p:spPr>
          <a:xfrm>
            <a:off x="251520" y="114300"/>
            <a:ext cx="8892479" cy="685800"/>
          </a:xfrm>
          <a:noFill/>
          <a:ln/>
        </p:spPr>
        <p:txBody>
          <a:bodyPr>
            <a:noAutofit/>
          </a:bodyPr>
          <a:lstStyle/>
          <a:p>
            <a:r>
              <a:rPr lang="en-US" dirty="0"/>
              <a:t>VN</a:t>
            </a:r>
            <a:r>
              <a:rPr lang="de-DE" dirty="0"/>
              <a:t>I4140K</a:t>
            </a:r>
            <a:r>
              <a:rPr lang="en-US" dirty="0"/>
              <a:t> Reference Board</a:t>
            </a:r>
            <a:br>
              <a:rPr lang="en-US" dirty="0"/>
            </a:br>
            <a:r>
              <a:rPr lang="en-US" dirty="0"/>
              <a:t>Application Circuit (Factory Automation)</a:t>
            </a:r>
          </a:p>
        </p:txBody>
      </p:sp>
      <p:sp>
        <p:nvSpPr>
          <p:cNvPr id="19460" name="Line 4"/>
          <p:cNvSpPr>
            <a:spLocks noChangeShapeType="1"/>
          </p:cNvSpPr>
          <p:nvPr/>
        </p:nvSpPr>
        <p:spPr bwMode="auto">
          <a:xfrm flipV="1">
            <a:off x="4584700" y="2613943"/>
            <a:ext cx="0" cy="871537"/>
          </a:xfrm>
          <a:prstGeom prst="line">
            <a:avLst/>
          </a:prstGeom>
          <a:noFill/>
          <a:ln w="31427">
            <a:solidFill>
              <a:srgbClr val="000000"/>
            </a:solidFill>
            <a:round/>
            <a:headEnd/>
            <a:tailEnd/>
          </a:ln>
          <a:effectLst/>
        </p:spPr>
        <p:txBody>
          <a:bodyPr/>
          <a:lstStyle/>
          <a:p>
            <a:endParaRPr lang="en-US"/>
          </a:p>
        </p:txBody>
      </p:sp>
      <p:sp>
        <p:nvSpPr>
          <p:cNvPr id="19461" name="Text Box 5"/>
          <p:cNvSpPr txBox="1">
            <a:spLocks noChangeArrowheads="1"/>
          </p:cNvSpPr>
          <p:nvPr/>
        </p:nvSpPr>
        <p:spPr bwMode="auto">
          <a:xfrm>
            <a:off x="6778625" y="2278980"/>
            <a:ext cx="1241425" cy="288925"/>
          </a:xfrm>
          <a:prstGeom prst="rect">
            <a:avLst/>
          </a:prstGeom>
          <a:noFill/>
          <a:ln w="9525">
            <a:noFill/>
            <a:miter lim="800000"/>
            <a:headEnd/>
            <a:tailEnd/>
          </a:ln>
          <a:effectLst/>
        </p:spPr>
        <p:txBody>
          <a:bodyPr lIns="0" tIns="0" rIns="0" bIns="0"/>
          <a:lstStyle/>
          <a:p>
            <a:pPr defTabSz="434975" eaLnBrk="1" hangingPunct="1">
              <a:buClr>
                <a:srgbClr val="000000"/>
              </a:buClr>
              <a:buSzPct val="90000"/>
              <a:buFont typeface="Monotype Sorts" pitchFamily="2" charset="2"/>
              <a:buNone/>
            </a:pPr>
            <a:r>
              <a:rPr lang="en-US" sz="1400" b="1" i="1">
                <a:solidFill>
                  <a:srgbClr val="3333CC"/>
                </a:solidFill>
                <a:latin typeface="Verdana" pitchFamily="34" charset="0"/>
              </a:rPr>
              <a:t>Vcc =24V</a:t>
            </a:r>
            <a:endParaRPr lang="en-US" sz="1400">
              <a:solidFill>
                <a:srgbClr val="3333CC"/>
              </a:solidFill>
              <a:latin typeface="Verdana" pitchFamily="34" charset="0"/>
            </a:endParaRPr>
          </a:p>
        </p:txBody>
      </p:sp>
      <p:sp>
        <p:nvSpPr>
          <p:cNvPr id="19462" name="AutoShape 6"/>
          <p:cNvSpPr>
            <a:spLocks noChangeArrowheads="1"/>
          </p:cNvSpPr>
          <p:nvPr/>
        </p:nvSpPr>
        <p:spPr bwMode="auto">
          <a:xfrm flipV="1">
            <a:off x="1304925" y="5561930"/>
            <a:ext cx="4826000" cy="101600"/>
          </a:xfrm>
          <a:prstGeom prst="roundRect">
            <a:avLst>
              <a:gd name="adj" fmla="val 0"/>
            </a:avLst>
          </a:prstGeom>
          <a:solidFill>
            <a:srgbClr val="000000"/>
          </a:solidFill>
          <a:ln w="18735">
            <a:solidFill>
              <a:srgbClr val="000000"/>
            </a:solidFill>
            <a:round/>
            <a:headEnd/>
            <a:tailEnd/>
          </a:ln>
          <a:effectLst/>
        </p:spPr>
        <p:txBody>
          <a:bodyPr wrap="none" anchor="ctr"/>
          <a:lstStyle/>
          <a:p>
            <a:endParaRPr lang="en-US"/>
          </a:p>
        </p:txBody>
      </p:sp>
      <p:sp>
        <p:nvSpPr>
          <p:cNvPr id="19463" name="Line 7"/>
          <p:cNvSpPr>
            <a:spLocks noChangeShapeType="1"/>
          </p:cNvSpPr>
          <p:nvPr/>
        </p:nvSpPr>
        <p:spPr bwMode="auto">
          <a:xfrm>
            <a:off x="295275" y="2629818"/>
            <a:ext cx="6154738" cy="0"/>
          </a:xfrm>
          <a:prstGeom prst="line">
            <a:avLst/>
          </a:prstGeom>
          <a:noFill/>
          <a:ln w="31427">
            <a:solidFill>
              <a:srgbClr val="000000"/>
            </a:solidFill>
            <a:round/>
            <a:headEnd/>
            <a:tailEnd/>
          </a:ln>
          <a:effectLst/>
        </p:spPr>
        <p:txBody>
          <a:bodyPr/>
          <a:lstStyle/>
          <a:p>
            <a:endParaRPr lang="en-US"/>
          </a:p>
        </p:txBody>
      </p:sp>
      <p:sp>
        <p:nvSpPr>
          <p:cNvPr id="19464" name="Line 8"/>
          <p:cNvSpPr>
            <a:spLocks noChangeShapeType="1"/>
          </p:cNvSpPr>
          <p:nvPr/>
        </p:nvSpPr>
        <p:spPr bwMode="auto">
          <a:xfrm>
            <a:off x="1644650" y="2151980"/>
            <a:ext cx="466725" cy="596900"/>
          </a:xfrm>
          <a:prstGeom prst="line">
            <a:avLst/>
          </a:prstGeom>
          <a:noFill/>
          <a:ln w="18735">
            <a:solidFill>
              <a:srgbClr val="7F604F"/>
            </a:solidFill>
            <a:round/>
            <a:headEnd/>
            <a:tailEnd type="triangle" w="med" len="med"/>
          </a:ln>
          <a:effectLst/>
        </p:spPr>
        <p:txBody>
          <a:bodyPr/>
          <a:lstStyle/>
          <a:p>
            <a:endParaRPr lang="en-US"/>
          </a:p>
        </p:txBody>
      </p:sp>
      <p:sp>
        <p:nvSpPr>
          <p:cNvPr id="19465" name="Line 9"/>
          <p:cNvSpPr>
            <a:spLocks noChangeShapeType="1"/>
          </p:cNvSpPr>
          <p:nvPr/>
        </p:nvSpPr>
        <p:spPr bwMode="auto">
          <a:xfrm>
            <a:off x="3302000" y="2298030"/>
            <a:ext cx="361950" cy="492125"/>
          </a:xfrm>
          <a:prstGeom prst="line">
            <a:avLst/>
          </a:prstGeom>
          <a:noFill/>
          <a:ln w="18735">
            <a:solidFill>
              <a:srgbClr val="7F604F"/>
            </a:solidFill>
            <a:round/>
            <a:headEnd/>
            <a:tailEnd type="triangle" w="med" len="med"/>
          </a:ln>
          <a:effectLst/>
        </p:spPr>
        <p:txBody>
          <a:bodyPr/>
          <a:lstStyle/>
          <a:p>
            <a:endParaRPr lang="en-US"/>
          </a:p>
        </p:txBody>
      </p:sp>
      <p:sp>
        <p:nvSpPr>
          <p:cNvPr id="19466" name="Line 10"/>
          <p:cNvSpPr>
            <a:spLocks noChangeShapeType="1"/>
          </p:cNvSpPr>
          <p:nvPr/>
        </p:nvSpPr>
        <p:spPr bwMode="auto">
          <a:xfrm>
            <a:off x="4748213" y="2348830"/>
            <a:ext cx="365125" cy="482600"/>
          </a:xfrm>
          <a:prstGeom prst="line">
            <a:avLst/>
          </a:prstGeom>
          <a:noFill/>
          <a:ln w="18735">
            <a:solidFill>
              <a:srgbClr val="7F604F"/>
            </a:solidFill>
            <a:round/>
            <a:headEnd/>
            <a:tailEnd type="triangle" w="med" len="med"/>
          </a:ln>
          <a:effectLst/>
        </p:spPr>
        <p:txBody>
          <a:bodyPr/>
          <a:lstStyle/>
          <a:p>
            <a:endParaRPr lang="en-US"/>
          </a:p>
        </p:txBody>
      </p:sp>
      <p:sp>
        <p:nvSpPr>
          <p:cNvPr id="19467" name="Line 11"/>
          <p:cNvSpPr>
            <a:spLocks noChangeShapeType="1"/>
          </p:cNvSpPr>
          <p:nvPr/>
        </p:nvSpPr>
        <p:spPr bwMode="auto">
          <a:xfrm flipH="1">
            <a:off x="6180138" y="2188493"/>
            <a:ext cx="206375" cy="560387"/>
          </a:xfrm>
          <a:prstGeom prst="line">
            <a:avLst/>
          </a:prstGeom>
          <a:noFill/>
          <a:ln w="18735">
            <a:solidFill>
              <a:srgbClr val="7F604F"/>
            </a:solidFill>
            <a:round/>
            <a:headEnd/>
            <a:tailEnd type="triangle" w="med" len="med"/>
          </a:ln>
          <a:effectLst/>
        </p:spPr>
        <p:txBody>
          <a:bodyPr/>
          <a:lstStyle/>
          <a:p>
            <a:endParaRPr lang="en-US"/>
          </a:p>
        </p:txBody>
      </p:sp>
      <p:sp>
        <p:nvSpPr>
          <p:cNvPr id="19468" name="Line 12"/>
          <p:cNvSpPr>
            <a:spLocks noChangeShapeType="1"/>
          </p:cNvSpPr>
          <p:nvPr/>
        </p:nvSpPr>
        <p:spPr bwMode="auto">
          <a:xfrm flipV="1">
            <a:off x="1263650" y="2615530"/>
            <a:ext cx="0" cy="862013"/>
          </a:xfrm>
          <a:prstGeom prst="line">
            <a:avLst/>
          </a:prstGeom>
          <a:noFill/>
          <a:ln w="31496">
            <a:solidFill>
              <a:srgbClr val="000000"/>
            </a:solidFill>
            <a:round/>
            <a:headEnd/>
            <a:tailEnd/>
          </a:ln>
          <a:effectLst/>
        </p:spPr>
        <p:txBody>
          <a:bodyPr/>
          <a:lstStyle/>
          <a:p>
            <a:endParaRPr lang="en-US"/>
          </a:p>
        </p:txBody>
      </p:sp>
      <p:sp>
        <p:nvSpPr>
          <p:cNvPr id="19469" name="Line 13"/>
          <p:cNvSpPr>
            <a:spLocks noChangeShapeType="1"/>
          </p:cNvSpPr>
          <p:nvPr/>
        </p:nvSpPr>
        <p:spPr bwMode="auto">
          <a:xfrm flipV="1">
            <a:off x="1779588" y="2623468"/>
            <a:ext cx="0" cy="595312"/>
          </a:xfrm>
          <a:prstGeom prst="line">
            <a:avLst/>
          </a:prstGeom>
          <a:noFill/>
          <a:ln w="31496">
            <a:solidFill>
              <a:srgbClr val="000000"/>
            </a:solidFill>
            <a:round/>
            <a:headEnd/>
            <a:tailEnd/>
          </a:ln>
          <a:effectLst/>
        </p:spPr>
        <p:txBody>
          <a:bodyPr/>
          <a:lstStyle/>
          <a:p>
            <a:endParaRPr lang="en-US"/>
          </a:p>
        </p:txBody>
      </p:sp>
      <p:sp>
        <p:nvSpPr>
          <p:cNvPr id="19470" name="Line 14"/>
          <p:cNvSpPr>
            <a:spLocks noChangeShapeType="1"/>
          </p:cNvSpPr>
          <p:nvPr/>
        </p:nvSpPr>
        <p:spPr bwMode="auto">
          <a:xfrm flipH="1" flipV="1">
            <a:off x="1778000" y="3629943"/>
            <a:ext cx="2468563" cy="17462"/>
          </a:xfrm>
          <a:prstGeom prst="line">
            <a:avLst/>
          </a:prstGeom>
          <a:noFill/>
          <a:ln w="31427">
            <a:solidFill>
              <a:srgbClr val="000000"/>
            </a:solidFill>
            <a:round/>
            <a:headEnd/>
            <a:tailEnd/>
          </a:ln>
          <a:effectLst/>
        </p:spPr>
        <p:txBody>
          <a:bodyPr/>
          <a:lstStyle/>
          <a:p>
            <a:endParaRPr lang="en-US"/>
          </a:p>
        </p:txBody>
      </p:sp>
      <p:sp>
        <p:nvSpPr>
          <p:cNvPr id="19471" name="AutoShape 15"/>
          <p:cNvSpPr>
            <a:spLocks noChangeArrowheads="1"/>
          </p:cNvSpPr>
          <p:nvPr/>
        </p:nvSpPr>
        <p:spPr bwMode="auto">
          <a:xfrm flipV="1">
            <a:off x="4052888" y="3475955"/>
            <a:ext cx="1216025" cy="1608138"/>
          </a:xfrm>
          <a:prstGeom prst="roundRect">
            <a:avLst>
              <a:gd name="adj" fmla="val 0"/>
            </a:avLst>
          </a:prstGeom>
          <a:noFill/>
          <a:ln w="31427">
            <a:solidFill>
              <a:srgbClr val="000000"/>
            </a:solidFill>
            <a:round/>
            <a:headEnd/>
            <a:tailEnd/>
          </a:ln>
          <a:effectLst/>
        </p:spPr>
        <p:txBody>
          <a:bodyPr wrap="none" anchor="ctr"/>
          <a:lstStyle/>
          <a:p>
            <a:endParaRPr lang="en-US"/>
          </a:p>
        </p:txBody>
      </p:sp>
      <p:sp>
        <p:nvSpPr>
          <p:cNvPr id="19472" name="Line 16"/>
          <p:cNvSpPr>
            <a:spLocks noChangeShapeType="1"/>
          </p:cNvSpPr>
          <p:nvPr/>
        </p:nvSpPr>
        <p:spPr bwMode="auto">
          <a:xfrm flipV="1">
            <a:off x="5268913" y="4787230"/>
            <a:ext cx="404812" cy="0"/>
          </a:xfrm>
          <a:prstGeom prst="line">
            <a:avLst/>
          </a:prstGeom>
          <a:noFill/>
          <a:ln w="31427">
            <a:solidFill>
              <a:srgbClr val="000000"/>
            </a:solidFill>
            <a:round/>
            <a:headEnd/>
            <a:tailEnd/>
          </a:ln>
          <a:effectLst/>
        </p:spPr>
        <p:txBody>
          <a:bodyPr/>
          <a:lstStyle/>
          <a:p>
            <a:endParaRPr lang="en-US"/>
          </a:p>
        </p:txBody>
      </p:sp>
      <p:sp>
        <p:nvSpPr>
          <p:cNvPr id="19473" name="Line 17"/>
          <p:cNvSpPr>
            <a:spLocks noChangeShapeType="1"/>
          </p:cNvSpPr>
          <p:nvPr/>
        </p:nvSpPr>
        <p:spPr bwMode="auto">
          <a:xfrm>
            <a:off x="5268913" y="3580730"/>
            <a:ext cx="1662112" cy="0"/>
          </a:xfrm>
          <a:prstGeom prst="line">
            <a:avLst/>
          </a:prstGeom>
          <a:noFill/>
          <a:ln w="31496">
            <a:solidFill>
              <a:schemeClr val="tx1"/>
            </a:solidFill>
            <a:round/>
            <a:headEnd/>
            <a:tailEnd type="triangle" w="med" len="med"/>
          </a:ln>
          <a:effectLst/>
        </p:spPr>
        <p:txBody>
          <a:bodyPr/>
          <a:lstStyle/>
          <a:p>
            <a:endParaRPr lang="en-US"/>
          </a:p>
        </p:txBody>
      </p:sp>
      <p:sp>
        <p:nvSpPr>
          <p:cNvPr id="19474" name="Line 18"/>
          <p:cNvSpPr>
            <a:spLocks noChangeShapeType="1"/>
          </p:cNvSpPr>
          <p:nvPr/>
        </p:nvSpPr>
        <p:spPr bwMode="auto">
          <a:xfrm flipV="1">
            <a:off x="5268913" y="4149055"/>
            <a:ext cx="485775" cy="4763"/>
          </a:xfrm>
          <a:prstGeom prst="line">
            <a:avLst/>
          </a:prstGeom>
          <a:noFill/>
          <a:ln w="25400">
            <a:solidFill>
              <a:schemeClr val="tx1"/>
            </a:solidFill>
            <a:round/>
            <a:headEnd/>
            <a:tailEnd type="triangle" w="med" len="med"/>
          </a:ln>
          <a:effectLst/>
        </p:spPr>
        <p:txBody>
          <a:bodyPr/>
          <a:lstStyle/>
          <a:p>
            <a:endParaRPr lang="en-US"/>
          </a:p>
        </p:txBody>
      </p:sp>
      <p:sp>
        <p:nvSpPr>
          <p:cNvPr id="19475" name="Text Box 19"/>
          <p:cNvSpPr txBox="1">
            <a:spLocks noChangeArrowheads="1"/>
          </p:cNvSpPr>
          <p:nvPr/>
        </p:nvSpPr>
        <p:spPr bwMode="auto">
          <a:xfrm>
            <a:off x="6530975" y="3301330"/>
            <a:ext cx="561975" cy="174625"/>
          </a:xfrm>
          <a:prstGeom prst="rect">
            <a:avLst/>
          </a:prstGeom>
          <a:noFill/>
          <a:ln w="9525">
            <a:noFill/>
            <a:miter lim="800000"/>
            <a:headEnd/>
            <a:tailEnd/>
          </a:ln>
          <a:effectLst/>
        </p:spPr>
        <p:txBody>
          <a:bodyPr lIns="0" tIns="0" rIns="0" bIns="0"/>
          <a:lstStyle/>
          <a:p>
            <a:pPr defTabSz="434975" eaLnBrk="1" hangingPunct="1">
              <a:buClr>
                <a:srgbClr val="000000"/>
              </a:buClr>
              <a:buSzPct val="90000"/>
              <a:buFont typeface="Monotype Sorts" pitchFamily="2" charset="2"/>
              <a:buNone/>
            </a:pPr>
            <a:r>
              <a:rPr lang="en-US" sz="1000" b="1">
                <a:solidFill>
                  <a:srgbClr val="000000"/>
                </a:solidFill>
              </a:rPr>
              <a:t>Load </a:t>
            </a:r>
            <a:r>
              <a:rPr lang="de-DE" sz="1000" b="1">
                <a:solidFill>
                  <a:srgbClr val="000000"/>
                </a:solidFill>
              </a:rPr>
              <a:t>1</a:t>
            </a:r>
            <a:endParaRPr lang="en-US" sz="2400">
              <a:latin typeface="Times New Roman" pitchFamily="18" charset="0"/>
            </a:endParaRPr>
          </a:p>
        </p:txBody>
      </p:sp>
      <p:sp>
        <p:nvSpPr>
          <p:cNvPr id="19476" name="Text Box 20"/>
          <p:cNvSpPr txBox="1">
            <a:spLocks noChangeArrowheads="1"/>
          </p:cNvSpPr>
          <p:nvPr/>
        </p:nvSpPr>
        <p:spPr bwMode="auto">
          <a:xfrm>
            <a:off x="5773738" y="4060155"/>
            <a:ext cx="474662" cy="190500"/>
          </a:xfrm>
          <a:prstGeom prst="rect">
            <a:avLst/>
          </a:prstGeom>
          <a:noFill/>
          <a:ln w="9525">
            <a:noFill/>
            <a:miter lim="800000"/>
            <a:headEnd/>
            <a:tailEnd/>
          </a:ln>
          <a:effectLst/>
        </p:spPr>
        <p:txBody>
          <a:bodyPr lIns="0" tIns="0" rIns="0" bIns="0"/>
          <a:lstStyle/>
          <a:p>
            <a:pPr defTabSz="434975" eaLnBrk="1" hangingPunct="1">
              <a:buClr>
                <a:srgbClr val="000000"/>
              </a:buClr>
              <a:buSzPct val="90000"/>
              <a:buFont typeface="Monotype Sorts" pitchFamily="2" charset="2"/>
              <a:buNone/>
            </a:pPr>
            <a:r>
              <a:rPr lang="en-US" sz="1000" b="1">
                <a:solidFill>
                  <a:srgbClr val="000000"/>
                </a:solidFill>
              </a:rPr>
              <a:t>Load </a:t>
            </a:r>
            <a:r>
              <a:rPr lang="de-DE" sz="1000" b="1">
                <a:solidFill>
                  <a:srgbClr val="000000"/>
                </a:solidFill>
              </a:rPr>
              <a:t>2</a:t>
            </a:r>
            <a:endParaRPr lang="en-US" sz="2400">
              <a:latin typeface="Times New Roman" pitchFamily="18" charset="0"/>
            </a:endParaRPr>
          </a:p>
        </p:txBody>
      </p:sp>
      <p:sp>
        <p:nvSpPr>
          <p:cNvPr id="19477" name="Text Box 21"/>
          <p:cNvSpPr txBox="1">
            <a:spLocks noChangeArrowheads="1"/>
          </p:cNvSpPr>
          <p:nvPr/>
        </p:nvSpPr>
        <p:spPr bwMode="auto">
          <a:xfrm>
            <a:off x="5770563" y="5065043"/>
            <a:ext cx="630237" cy="214312"/>
          </a:xfrm>
          <a:prstGeom prst="rect">
            <a:avLst/>
          </a:prstGeom>
          <a:noFill/>
          <a:ln w="9525">
            <a:noFill/>
            <a:miter lim="800000"/>
            <a:headEnd/>
            <a:tailEnd/>
          </a:ln>
          <a:effectLst/>
        </p:spPr>
        <p:txBody>
          <a:bodyPr lIns="0" tIns="0" rIns="0" bIns="0"/>
          <a:lstStyle/>
          <a:p>
            <a:pPr defTabSz="434975" eaLnBrk="1" hangingPunct="1">
              <a:buClr>
                <a:srgbClr val="000000"/>
              </a:buClr>
              <a:buSzPct val="90000"/>
              <a:buFont typeface="Monotype Sorts" pitchFamily="2" charset="2"/>
              <a:buNone/>
            </a:pPr>
            <a:r>
              <a:rPr lang="en-US" sz="1000" b="1">
                <a:solidFill>
                  <a:srgbClr val="000000"/>
                </a:solidFill>
              </a:rPr>
              <a:t>Load</a:t>
            </a:r>
            <a:r>
              <a:rPr lang="de-DE" sz="1000" b="1">
                <a:solidFill>
                  <a:srgbClr val="000000"/>
                </a:solidFill>
              </a:rPr>
              <a:t> 4</a:t>
            </a:r>
            <a:endParaRPr lang="en-US" sz="2400">
              <a:latin typeface="Times New Roman" pitchFamily="18" charset="0"/>
            </a:endParaRPr>
          </a:p>
        </p:txBody>
      </p:sp>
      <p:sp>
        <p:nvSpPr>
          <p:cNvPr id="19478" name="Text Box 22"/>
          <p:cNvSpPr txBox="1">
            <a:spLocks noChangeArrowheads="1"/>
          </p:cNvSpPr>
          <p:nvPr/>
        </p:nvSpPr>
        <p:spPr bwMode="auto">
          <a:xfrm>
            <a:off x="4148138" y="4285580"/>
            <a:ext cx="1119187" cy="198438"/>
          </a:xfrm>
          <a:prstGeom prst="rect">
            <a:avLst/>
          </a:prstGeom>
          <a:noFill/>
          <a:ln w="9525">
            <a:noFill/>
            <a:miter lim="800000"/>
            <a:headEnd/>
            <a:tailEnd/>
          </a:ln>
          <a:effectLst/>
        </p:spPr>
        <p:txBody>
          <a:bodyPr lIns="0" tIns="0" rIns="0" bIns="0"/>
          <a:lstStyle/>
          <a:p>
            <a:pPr defTabSz="434975" eaLnBrk="1" hangingPunct="1">
              <a:buClr>
                <a:srgbClr val="000000"/>
              </a:buClr>
              <a:buSzPct val="90000"/>
              <a:buFont typeface="Monotype Sorts" pitchFamily="2" charset="2"/>
              <a:buNone/>
            </a:pPr>
            <a:r>
              <a:rPr lang="en-US" sz="1400" b="1">
                <a:solidFill>
                  <a:srgbClr val="000000"/>
                </a:solidFill>
                <a:latin typeface="Verdana" pitchFamily="34" charset="0"/>
              </a:rPr>
              <a:t>VN</a:t>
            </a:r>
            <a:r>
              <a:rPr lang="de-DE" sz="1400" b="1">
                <a:solidFill>
                  <a:srgbClr val="000000"/>
                </a:solidFill>
                <a:latin typeface="Verdana" pitchFamily="34" charset="0"/>
              </a:rPr>
              <a:t>I4140K</a:t>
            </a:r>
            <a:endParaRPr lang="en-US" sz="1400">
              <a:latin typeface="Verdana" pitchFamily="34" charset="0"/>
            </a:endParaRPr>
          </a:p>
        </p:txBody>
      </p:sp>
      <p:sp>
        <p:nvSpPr>
          <p:cNvPr id="19479" name="Text Box 23"/>
          <p:cNvSpPr txBox="1">
            <a:spLocks noChangeArrowheads="1"/>
          </p:cNvSpPr>
          <p:nvPr/>
        </p:nvSpPr>
        <p:spPr bwMode="auto">
          <a:xfrm>
            <a:off x="3708400" y="3429918"/>
            <a:ext cx="306388" cy="187325"/>
          </a:xfrm>
          <a:prstGeom prst="rect">
            <a:avLst/>
          </a:prstGeom>
          <a:noFill/>
          <a:ln w="25400">
            <a:noFill/>
            <a:miter lim="800000"/>
            <a:headEnd/>
            <a:tailEnd/>
          </a:ln>
          <a:effectLst/>
        </p:spPr>
        <p:txBody>
          <a:bodyPr lIns="0" tIns="0" rIns="0" bIns="0"/>
          <a:lstStyle/>
          <a:p>
            <a:pPr defTabSz="434975" eaLnBrk="1" hangingPunct="1">
              <a:buClr>
                <a:srgbClr val="000000"/>
              </a:buClr>
              <a:buSzPct val="90000"/>
              <a:buFont typeface="Monotype Sorts" pitchFamily="2" charset="2"/>
              <a:buNone/>
            </a:pPr>
            <a:r>
              <a:rPr lang="en-US" sz="1000" b="1">
                <a:solidFill>
                  <a:srgbClr val="000000"/>
                </a:solidFill>
              </a:rPr>
              <a:t>Vin</a:t>
            </a:r>
            <a:r>
              <a:rPr lang="de-DE" sz="1000" b="1">
                <a:solidFill>
                  <a:srgbClr val="000000"/>
                </a:solidFill>
              </a:rPr>
              <a:t>1</a:t>
            </a:r>
            <a:endParaRPr lang="en-US" sz="2400">
              <a:latin typeface="Times New Roman" pitchFamily="18" charset="0"/>
            </a:endParaRPr>
          </a:p>
        </p:txBody>
      </p:sp>
      <p:sp>
        <p:nvSpPr>
          <p:cNvPr id="19480" name="Text Box 24"/>
          <p:cNvSpPr txBox="1">
            <a:spLocks noChangeArrowheads="1"/>
          </p:cNvSpPr>
          <p:nvPr/>
        </p:nvSpPr>
        <p:spPr bwMode="auto">
          <a:xfrm>
            <a:off x="3708400" y="3829968"/>
            <a:ext cx="284163" cy="187325"/>
          </a:xfrm>
          <a:prstGeom prst="rect">
            <a:avLst/>
          </a:prstGeom>
          <a:noFill/>
          <a:ln w="25400">
            <a:noFill/>
            <a:miter lim="800000"/>
            <a:headEnd/>
            <a:tailEnd/>
          </a:ln>
          <a:effectLst/>
        </p:spPr>
        <p:txBody>
          <a:bodyPr lIns="0" tIns="0" rIns="0" bIns="0"/>
          <a:lstStyle/>
          <a:p>
            <a:pPr defTabSz="434975" eaLnBrk="1" hangingPunct="1">
              <a:buClr>
                <a:srgbClr val="000000"/>
              </a:buClr>
              <a:buSzPct val="90000"/>
              <a:buFont typeface="Monotype Sorts" pitchFamily="2" charset="2"/>
              <a:buNone/>
            </a:pPr>
            <a:r>
              <a:rPr lang="en-US" sz="1000" b="1">
                <a:solidFill>
                  <a:srgbClr val="000000"/>
                </a:solidFill>
              </a:rPr>
              <a:t>Vin</a:t>
            </a:r>
            <a:r>
              <a:rPr lang="de-DE" sz="1000" b="1">
                <a:solidFill>
                  <a:srgbClr val="000000"/>
                </a:solidFill>
              </a:rPr>
              <a:t>4</a:t>
            </a:r>
            <a:endParaRPr lang="en-US" sz="2400">
              <a:latin typeface="Times New Roman" pitchFamily="18" charset="0"/>
            </a:endParaRPr>
          </a:p>
        </p:txBody>
      </p:sp>
      <p:sp>
        <p:nvSpPr>
          <p:cNvPr id="19481" name="Line 25"/>
          <p:cNvSpPr>
            <a:spLocks noChangeShapeType="1"/>
          </p:cNvSpPr>
          <p:nvPr/>
        </p:nvSpPr>
        <p:spPr bwMode="auto">
          <a:xfrm flipH="1" flipV="1">
            <a:off x="1258888" y="4052218"/>
            <a:ext cx="2798762" cy="0"/>
          </a:xfrm>
          <a:prstGeom prst="line">
            <a:avLst/>
          </a:prstGeom>
          <a:noFill/>
          <a:ln w="31427">
            <a:solidFill>
              <a:srgbClr val="000000"/>
            </a:solidFill>
            <a:round/>
            <a:headEnd/>
            <a:tailEnd/>
          </a:ln>
          <a:effectLst/>
        </p:spPr>
        <p:txBody>
          <a:bodyPr/>
          <a:lstStyle/>
          <a:p>
            <a:endParaRPr lang="en-US"/>
          </a:p>
        </p:txBody>
      </p:sp>
      <p:grpSp>
        <p:nvGrpSpPr>
          <p:cNvPr id="2" name="Group 26"/>
          <p:cNvGrpSpPr>
            <a:grpSpLocks/>
          </p:cNvGrpSpPr>
          <p:nvPr/>
        </p:nvGrpSpPr>
        <p:grpSpPr bwMode="auto">
          <a:xfrm>
            <a:off x="4175125" y="3769643"/>
            <a:ext cx="142875" cy="274637"/>
            <a:chOff x="3378" y="2542"/>
            <a:chExt cx="109" cy="180"/>
          </a:xfrm>
        </p:grpSpPr>
        <p:sp>
          <p:nvSpPr>
            <p:cNvPr id="19483" name="Oval 27"/>
            <p:cNvSpPr>
              <a:spLocks noChangeArrowheads="1"/>
            </p:cNvSpPr>
            <p:nvPr/>
          </p:nvSpPr>
          <p:spPr bwMode="auto">
            <a:xfrm>
              <a:off x="3382" y="2617"/>
              <a:ext cx="105" cy="105"/>
            </a:xfrm>
            <a:prstGeom prst="ellipse">
              <a:avLst/>
            </a:prstGeom>
            <a:noFill/>
            <a:ln w="31427">
              <a:solidFill>
                <a:srgbClr val="000000"/>
              </a:solidFill>
              <a:round/>
              <a:headEnd/>
              <a:tailEnd/>
            </a:ln>
            <a:effectLst/>
          </p:spPr>
          <p:txBody>
            <a:bodyPr wrap="none" anchor="ctr"/>
            <a:lstStyle/>
            <a:p>
              <a:endParaRPr lang="en-US"/>
            </a:p>
          </p:txBody>
        </p:sp>
        <p:sp>
          <p:nvSpPr>
            <p:cNvPr id="19484" name="Oval 28"/>
            <p:cNvSpPr>
              <a:spLocks noChangeArrowheads="1"/>
            </p:cNvSpPr>
            <p:nvPr/>
          </p:nvSpPr>
          <p:spPr bwMode="auto">
            <a:xfrm>
              <a:off x="3378" y="2542"/>
              <a:ext cx="105" cy="106"/>
            </a:xfrm>
            <a:prstGeom prst="ellipse">
              <a:avLst/>
            </a:prstGeom>
            <a:noFill/>
            <a:ln w="31427">
              <a:solidFill>
                <a:srgbClr val="000000"/>
              </a:solidFill>
              <a:round/>
              <a:headEnd/>
              <a:tailEnd/>
            </a:ln>
            <a:effectLst/>
          </p:spPr>
          <p:txBody>
            <a:bodyPr wrap="none" anchor="ctr"/>
            <a:lstStyle/>
            <a:p>
              <a:endParaRPr lang="en-US"/>
            </a:p>
          </p:txBody>
        </p:sp>
      </p:grpSp>
      <p:sp>
        <p:nvSpPr>
          <p:cNvPr id="19485" name="Line 29"/>
          <p:cNvSpPr>
            <a:spLocks noChangeShapeType="1"/>
          </p:cNvSpPr>
          <p:nvPr/>
        </p:nvSpPr>
        <p:spPr bwMode="auto">
          <a:xfrm>
            <a:off x="4241800" y="3642643"/>
            <a:ext cx="0" cy="130175"/>
          </a:xfrm>
          <a:prstGeom prst="line">
            <a:avLst/>
          </a:prstGeom>
          <a:noFill/>
          <a:ln w="25400">
            <a:solidFill>
              <a:schemeClr val="tx1"/>
            </a:solidFill>
            <a:round/>
            <a:headEnd/>
            <a:tailEnd/>
          </a:ln>
          <a:effectLst/>
        </p:spPr>
        <p:txBody>
          <a:bodyPr/>
          <a:lstStyle/>
          <a:p>
            <a:endParaRPr lang="en-US"/>
          </a:p>
        </p:txBody>
      </p:sp>
      <p:sp>
        <p:nvSpPr>
          <p:cNvPr id="19486" name="Line 30"/>
          <p:cNvSpPr>
            <a:spLocks noChangeShapeType="1"/>
          </p:cNvSpPr>
          <p:nvPr/>
        </p:nvSpPr>
        <p:spPr bwMode="auto">
          <a:xfrm>
            <a:off x="4246563" y="4041105"/>
            <a:ext cx="0" cy="144463"/>
          </a:xfrm>
          <a:prstGeom prst="line">
            <a:avLst/>
          </a:prstGeom>
          <a:noFill/>
          <a:ln w="25400">
            <a:solidFill>
              <a:schemeClr val="tx1"/>
            </a:solidFill>
            <a:round/>
            <a:headEnd/>
            <a:tailEnd/>
          </a:ln>
          <a:effectLst/>
        </p:spPr>
        <p:txBody>
          <a:bodyPr/>
          <a:lstStyle/>
          <a:p>
            <a:endParaRPr lang="en-US"/>
          </a:p>
        </p:txBody>
      </p:sp>
      <p:sp>
        <p:nvSpPr>
          <p:cNvPr id="19487" name="Line 31"/>
          <p:cNvSpPr>
            <a:spLocks noChangeShapeType="1"/>
          </p:cNvSpPr>
          <p:nvPr/>
        </p:nvSpPr>
        <p:spPr bwMode="auto">
          <a:xfrm flipV="1">
            <a:off x="4125913" y="4185568"/>
            <a:ext cx="269875" cy="1587"/>
          </a:xfrm>
          <a:prstGeom prst="line">
            <a:avLst/>
          </a:prstGeom>
          <a:noFill/>
          <a:ln w="44450">
            <a:solidFill>
              <a:schemeClr val="tx1"/>
            </a:solidFill>
            <a:round/>
            <a:headEnd/>
            <a:tailEnd/>
          </a:ln>
          <a:effectLst/>
        </p:spPr>
        <p:txBody>
          <a:bodyPr/>
          <a:lstStyle/>
          <a:p>
            <a:endParaRPr lang="en-US"/>
          </a:p>
        </p:txBody>
      </p:sp>
      <p:sp>
        <p:nvSpPr>
          <p:cNvPr id="19488" name="Line 32"/>
          <p:cNvSpPr>
            <a:spLocks noChangeShapeType="1"/>
          </p:cNvSpPr>
          <p:nvPr/>
        </p:nvSpPr>
        <p:spPr bwMode="auto">
          <a:xfrm flipV="1">
            <a:off x="3960813" y="4653880"/>
            <a:ext cx="338137" cy="9525"/>
          </a:xfrm>
          <a:prstGeom prst="line">
            <a:avLst/>
          </a:prstGeom>
          <a:noFill/>
          <a:ln w="25400">
            <a:solidFill>
              <a:schemeClr val="tx1"/>
            </a:solidFill>
            <a:round/>
            <a:headEnd/>
            <a:tailEnd/>
          </a:ln>
          <a:effectLst/>
        </p:spPr>
        <p:txBody>
          <a:bodyPr/>
          <a:lstStyle/>
          <a:p>
            <a:endParaRPr lang="en-US"/>
          </a:p>
        </p:txBody>
      </p:sp>
      <p:sp>
        <p:nvSpPr>
          <p:cNvPr id="19489" name="Text Box 33"/>
          <p:cNvSpPr txBox="1">
            <a:spLocks noChangeArrowheads="1"/>
          </p:cNvSpPr>
          <p:nvPr/>
        </p:nvSpPr>
        <p:spPr bwMode="auto">
          <a:xfrm>
            <a:off x="76200" y="1340768"/>
            <a:ext cx="2320925" cy="747712"/>
          </a:xfrm>
          <a:prstGeom prst="rect">
            <a:avLst/>
          </a:prstGeom>
          <a:noFill/>
          <a:ln w="9525">
            <a:solidFill>
              <a:srgbClr val="3333CC"/>
            </a:solidFill>
            <a:miter lim="800000"/>
            <a:headEnd/>
            <a:tailEnd/>
          </a:ln>
          <a:effectLst/>
        </p:spPr>
        <p:txBody>
          <a:bodyPr tIns="91440" bIns="91440"/>
          <a:lstStyle/>
          <a:p>
            <a:pPr defTabSz="434975" eaLnBrk="1" hangingPunct="1">
              <a:buClr>
                <a:srgbClr val="000000"/>
              </a:buClr>
              <a:buSzPct val="90000"/>
              <a:buFont typeface="Monotype Sorts" pitchFamily="2" charset="2"/>
              <a:buNone/>
            </a:pPr>
            <a:r>
              <a:rPr lang="en-US" sz="1200">
                <a:solidFill>
                  <a:srgbClr val="000000"/>
                </a:solidFill>
              </a:rPr>
              <a:t>Filter for bus inductance effect.,</a:t>
            </a:r>
          </a:p>
          <a:p>
            <a:pPr defTabSz="434975" eaLnBrk="1" hangingPunct="1">
              <a:buClr>
                <a:srgbClr val="000000"/>
              </a:buClr>
              <a:buSzPct val="90000"/>
              <a:buFont typeface="Monotype Sorts" pitchFamily="2" charset="2"/>
              <a:buNone/>
            </a:pPr>
            <a:r>
              <a:rPr lang="en-US" sz="1200">
                <a:solidFill>
                  <a:srgbClr val="000000"/>
                </a:solidFill>
              </a:rPr>
              <a:t>make supply voltage stable and</a:t>
            </a:r>
          </a:p>
          <a:p>
            <a:pPr defTabSz="434975" eaLnBrk="1" hangingPunct="1">
              <a:buClr>
                <a:srgbClr val="000000"/>
              </a:buClr>
              <a:buSzPct val="90000"/>
              <a:buFont typeface="Monotype Sorts" pitchFamily="2" charset="2"/>
              <a:buNone/>
            </a:pPr>
            <a:r>
              <a:rPr lang="en-US" sz="1200">
                <a:solidFill>
                  <a:srgbClr val="000000"/>
                </a:solidFill>
              </a:rPr>
              <a:t> avoid undervoltage shut down</a:t>
            </a:r>
            <a:endParaRPr lang="en-US" sz="1200"/>
          </a:p>
        </p:txBody>
      </p:sp>
      <p:sp>
        <p:nvSpPr>
          <p:cNvPr id="19490" name="Text Box 34"/>
          <p:cNvSpPr txBox="1">
            <a:spLocks noChangeArrowheads="1"/>
          </p:cNvSpPr>
          <p:nvPr/>
        </p:nvSpPr>
        <p:spPr bwMode="auto">
          <a:xfrm>
            <a:off x="2547938" y="1897980"/>
            <a:ext cx="996950" cy="352425"/>
          </a:xfrm>
          <a:prstGeom prst="rect">
            <a:avLst/>
          </a:prstGeom>
          <a:noFill/>
          <a:ln w="9525">
            <a:solidFill>
              <a:srgbClr val="3333CC"/>
            </a:solidFill>
            <a:miter lim="800000"/>
            <a:headEnd/>
            <a:tailEnd/>
          </a:ln>
          <a:effectLst/>
        </p:spPr>
        <p:txBody>
          <a:bodyPr tIns="91440" bIns="91440"/>
          <a:lstStyle/>
          <a:p>
            <a:pPr defTabSz="434975" eaLnBrk="1" hangingPunct="1">
              <a:buClr>
                <a:srgbClr val="000000"/>
              </a:buClr>
              <a:buSzPct val="90000"/>
              <a:buFont typeface="Monotype Sorts" pitchFamily="2" charset="2"/>
              <a:buNone/>
            </a:pPr>
            <a:r>
              <a:rPr lang="en-US" sz="1200">
                <a:solidFill>
                  <a:srgbClr val="000000"/>
                </a:solidFill>
              </a:rPr>
              <a:t>EMC Filter</a:t>
            </a:r>
            <a:endParaRPr lang="en-US" sz="1200">
              <a:latin typeface="Times New Roman" pitchFamily="18" charset="0"/>
            </a:endParaRPr>
          </a:p>
        </p:txBody>
      </p:sp>
      <p:sp>
        <p:nvSpPr>
          <p:cNvPr id="19491" name="Text Box 35"/>
          <p:cNvSpPr txBox="1">
            <a:spLocks noChangeArrowheads="1"/>
          </p:cNvSpPr>
          <p:nvPr/>
        </p:nvSpPr>
        <p:spPr bwMode="auto">
          <a:xfrm>
            <a:off x="3698875" y="1440780"/>
            <a:ext cx="1835150" cy="838200"/>
          </a:xfrm>
          <a:prstGeom prst="rect">
            <a:avLst/>
          </a:prstGeom>
          <a:noFill/>
          <a:ln w="9525">
            <a:solidFill>
              <a:srgbClr val="3333CC"/>
            </a:solidFill>
            <a:miter lim="800000"/>
            <a:headEnd/>
            <a:tailEnd/>
          </a:ln>
          <a:effectLst/>
        </p:spPr>
        <p:txBody>
          <a:bodyPr tIns="91440" bIns="91440"/>
          <a:lstStyle/>
          <a:p>
            <a:pPr algn="ctr" defTabSz="434975" eaLnBrk="1" hangingPunct="1">
              <a:buClr>
                <a:srgbClr val="000000"/>
              </a:buClr>
              <a:buSzPct val="90000"/>
              <a:buFont typeface="Monotype Sorts" pitchFamily="2" charset="2"/>
              <a:buNone/>
            </a:pPr>
            <a:r>
              <a:rPr lang="en-US" sz="1100">
                <a:solidFill>
                  <a:srgbClr val="000000"/>
                </a:solidFill>
              </a:rPr>
              <a:t>Protection for IEC 61000-4-5</a:t>
            </a:r>
          </a:p>
          <a:p>
            <a:pPr algn="ctr" defTabSz="434975" eaLnBrk="1" hangingPunct="1">
              <a:buClr>
                <a:srgbClr val="000000"/>
              </a:buClr>
              <a:buSzPct val="90000"/>
              <a:buFont typeface="Monotype Sorts" pitchFamily="2" charset="2"/>
              <a:buNone/>
            </a:pPr>
            <a:r>
              <a:rPr lang="en-US" sz="1100">
                <a:solidFill>
                  <a:srgbClr val="000000"/>
                </a:solidFill>
              </a:rPr>
              <a:t>Surge test</a:t>
            </a:r>
          </a:p>
          <a:p>
            <a:pPr algn="ctr" defTabSz="434975" eaLnBrk="1" hangingPunct="1">
              <a:buClr>
                <a:srgbClr val="000000"/>
              </a:buClr>
              <a:buSzPct val="90000"/>
              <a:buFont typeface="Monotype Sorts" pitchFamily="2" charset="2"/>
              <a:buNone/>
            </a:pPr>
            <a:r>
              <a:rPr lang="en-US" sz="1100">
                <a:solidFill>
                  <a:srgbClr val="000000"/>
                </a:solidFill>
              </a:rPr>
              <a:t>suggested SM15Txxx</a:t>
            </a:r>
            <a:endParaRPr lang="en-US" sz="2400">
              <a:latin typeface="Times New Roman" pitchFamily="18" charset="0"/>
            </a:endParaRPr>
          </a:p>
        </p:txBody>
      </p:sp>
      <p:sp>
        <p:nvSpPr>
          <p:cNvPr id="19492" name="Text Box 36"/>
          <p:cNvSpPr txBox="1">
            <a:spLocks noChangeArrowheads="1"/>
          </p:cNvSpPr>
          <p:nvPr/>
        </p:nvSpPr>
        <p:spPr bwMode="auto">
          <a:xfrm>
            <a:off x="5756275" y="1667793"/>
            <a:ext cx="2001838" cy="484187"/>
          </a:xfrm>
          <a:prstGeom prst="rect">
            <a:avLst/>
          </a:prstGeom>
          <a:noFill/>
          <a:ln w="9525">
            <a:solidFill>
              <a:srgbClr val="3333CC"/>
            </a:solidFill>
            <a:miter lim="800000"/>
            <a:headEnd/>
            <a:tailEnd/>
          </a:ln>
          <a:effectLst/>
        </p:spPr>
        <p:txBody>
          <a:bodyPr tIns="91440" bIns="91440"/>
          <a:lstStyle/>
          <a:p>
            <a:pPr defTabSz="434975" eaLnBrk="1" hangingPunct="1">
              <a:buClr>
                <a:srgbClr val="000000"/>
              </a:buClr>
              <a:buSzPct val="90000"/>
              <a:buFont typeface="Monotype Sorts" pitchFamily="2" charset="2"/>
              <a:buNone/>
            </a:pPr>
            <a:r>
              <a:rPr lang="en-US" sz="1200">
                <a:solidFill>
                  <a:srgbClr val="000000"/>
                </a:solidFill>
              </a:rPr>
              <a:t>Optional protection for Vcc disconnection. </a:t>
            </a:r>
            <a:endParaRPr lang="en-US" sz="1200">
              <a:latin typeface="Times New Roman" pitchFamily="18" charset="0"/>
            </a:endParaRPr>
          </a:p>
        </p:txBody>
      </p:sp>
      <p:grpSp>
        <p:nvGrpSpPr>
          <p:cNvPr id="3" name="Group 37"/>
          <p:cNvGrpSpPr>
            <a:grpSpLocks/>
          </p:cNvGrpSpPr>
          <p:nvPr/>
        </p:nvGrpSpPr>
        <p:grpSpPr bwMode="auto">
          <a:xfrm>
            <a:off x="550863" y="4272880"/>
            <a:ext cx="263525" cy="120650"/>
            <a:chOff x="548" y="2982"/>
            <a:chExt cx="166" cy="76"/>
          </a:xfrm>
        </p:grpSpPr>
        <p:sp>
          <p:nvSpPr>
            <p:cNvPr id="19494" name="Line 38"/>
            <p:cNvSpPr>
              <a:spLocks noChangeShapeType="1"/>
            </p:cNvSpPr>
            <p:nvPr/>
          </p:nvSpPr>
          <p:spPr bwMode="auto">
            <a:xfrm flipH="1">
              <a:off x="548" y="2982"/>
              <a:ext cx="166" cy="0"/>
            </a:xfrm>
            <a:prstGeom prst="line">
              <a:avLst/>
            </a:prstGeom>
            <a:noFill/>
            <a:ln w="19050">
              <a:solidFill>
                <a:srgbClr val="000000"/>
              </a:solidFill>
              <a:round/>
              <a:headEnd/>
              <a:tailEnd/>
            </a:ln>
            <a:effectLst/>
          </p:spPr>
          <p:txBody>
            <a:bodyPr/>
            <a:lstStyle/>
            <a:p>
              <a:endParaRPr lang="en-US"/>
            </a:p>
          </p:txBody>
        </p:sp>
        <p:sp>
          <p:nvSpPr>
            <p:cNvPr id="19495" name="Line 39"/>
            <p:cNvSpPr>
              <a:spLocks noChangeShapeType="1"/>
            </p:cNvSpPr>
            <p:nvPr/>
          </p:nvSpPr>
          <p:spPr bwMode="auto">
            <a:xfrm flipH="1">
              <a:off x="573" y="3020"/>
              <a:ext cx="115" cy="0"/>
            </a:xfrm>
            <a:prstGeom prst="line">
              <a:avLst/>
            </a:prstGeom>
            <a:noFill/>
            <a:ln w="19050">
              <a:solidFill>
                <a:srgbClr val="000000"/>
              </a:solidFill>
              <a:round/>
              <a:headEnd/>
              <a:tailEnd/>
            </a:ln>
            <a:effectLst/>
          </p:spPr>
          <p:txBody>
            <a:bodyPr/>
            <a:lstStyle/>
            <a:p>
              <a:endParaRPr lang="en-US"/>
            </a:p>
          </p:txBody>
        </p:sp>
        <p:sp>
          <p:nvSpPr>
            <p:cNvPr id="19496" name="Line 40"/>
            <p:cNvSpPr>
              <a:spLocks noChangeShapeType="1"/>
            </p:cNvSpPr>
            <p:nvPr/>
          </p:nvSpPr>
          <p:spPr bwMode="auto">
            <a:xfrm flipH="1">
              <a:off x="601" y="3058"/>
              <a:ext cx="59" cy="0"/>
            </a:xfrm>
            <a:prstGeom prst="line">
              <a:avLst/>
            </a:prstGeom>
            <a:noFill/>
            <a:ln w="19050">
              <a:solidFill>
                <a:srgbClr val="000000"/>
              </a:solidFill>
              <a:round/>
              <a:headEnd/>
              <a:tailEnd/>
            </a:ln>
            <a:effectLst/>
          </p:spPr>
          <p:txBody>
            <a:bodyPr/>
            <a:lstStyle/>
            <a:p>
              <a:endParaRPr lang="en-US"/>
            </a:p>
          </p:txBody>
        </p:sp>
      </p:grpSp>
      <p:sp>
        <p:nvSpPr>
          <p:cNvPr id="19497" name="Line 41"/>
          <p:cNvSpPr>
            <a:spLocks noChangeShapeType="1"/>
          </p:cNvSpPr>
          <p:nvPr/>
        </p:nvSpPr>
        <p:spPr bwMode="auto">
          <a:xfrm>
            <a:off x="295275" y="3336255"/>
            <a:ext cx="392113" cy="0"/>
          </a:xfrm>
          <a:prstGeom prst="line">
            <a:avLst/>
          </a:prstGeom>
          <a:noFill/>
          <a:ln w="18796">
            <a:solidFill>
              <a:srgbClr val="000000"/>
            </a:solidFill>
            <a:round/>
            <a:headEnd/>
            <a:tailEnd/>
          </a:ln>
          <a:effectLst/>
        </p:spPr>
        <p:txBody>
          <a:bodyPr/>
          <a:lstStyle/>
          <a:p>
            <a:endParaRPr lang="en-US"/>
          </a:p>
        </p:txBody>
      </p:sp>
      <p:grpSp>
        <p:nvGrpSpPr>
          <p:cNvPr id="4" name="Group 42"/>
          <p:cNvGrpSpPr>
            <a:grpSpLocks/>
          </p:cNvGrpSpPr>
          <p:nvPr/>
        </p:nvGrpSpPr>
        <p:grpSpPr bwMode="auto">
          <a:xfrm>
            <a:off x="866775" y="3566443"/>
            <a:ext cx="201613" cy="127000"/>
            <a:chOff x="1354" y="2018"/>
            <a:chExt cx="127" cy="80"/>
          </a:xfrm>
        </p:grpSpPr>
        <p:sp>
          <p:nvSpPr>
            <p:cNvPr id="19499" name="Line 43"/>
            <p:cNvSpPr>
              <a:spLocks noChangeShapeType="1"/>
            </p:cNvSpPr>
            <p:nvPr/>
          </p:nvSpPr>
          <p:spPr bwMode="auto">
            <a:xfrm>
              <a:off x="1362" y="2018"/>
              <a:ext cx="119" cy="0"/>
            </a:xfrm>
            <a:prstGeom prst="line">
              <a:avLst/>
            </a:prstGeom>
            <a:noFill/>
            <a:ln w="18735">
              <a:solidFill>
                <a:srgbClr val="000000"/>
              </a:solidFill>
              <a:round/>
              <a:headEnd/>
              <a:tailEnd type="triangle" w="med" len="med"/>
            </a:ln>
            <a:effectLst/>
          </p:spPr>
          <p:txBody>
            <a:bodyPr/>
            <a:lstStyle/>
            <a:p>
              <a:endParaRPr lang="en-US"/>
            </a:p>
          </p:txBody>
        </p:sp>
        <p:sp>
          <p:nvSpPr>
            <p:cNvPr id="19500" name="Line 44"/>
            <p:cNvSpPr>
              <a:spLocks noChangeShapeType="1"/>
            </p:cNvSpPr>
            <p:nvPr/>
          </p:nvSpPr>
          <p:spPr bwMode="auto">
            <a:xfrm>
              <a:off x="1354" y="2098"/>
              <a:ext cx="127" cy="0"/>
            </a:xfrm>
            <a:prstGeom prst="line">
              <a:avLst/>
            </a:prstGeom>
            <a:noFill/>
            <a:ln w="18735">
              <a:solidFill>
                <a:srgbClr val="000000"/>
              </a:solidFill>
              <a:round/>
              <a:headEnd/>
              <a:tailEnd type="triangle" w="med" len="med"/>
            </a:ln>
            <a:effectLst/>
          </p:spPr>
          <p:txBody>
            <a:bodyPr/>
            <a:lstStyle/>
            <a:p>
              <a:endParaRPr lang="en-US"/>
            </a:p>
          </p:txBody>
        </p:sp>
      </p:grpSp>
      <p:sp>
        <p:nvSpPr>
          <p:cNvPr id="19501" name="Text Box 45"/>
          <p:cNvSpPr txBox="1">
            <a:spLocks noChangeArrowheads="1"/>
          </p:cNvSpPr>
          <p:nvPr/>
        </p:nvSpPr>
        <p:spPr bwMode="auto">
          <a:xfrm>
            <a:off x="7119938" y="2880643"/>
            <a:ext cx="1566862" cy="862012"/>
          </a:xfrm>
          <a:prstGeom prst="rect">
            <a:avLst/>
          </a:prstGeom>
          <a:noFill/>
          <a:ln w="9525">
            <a:solidFill>
              <a:srgbClr val="3333CC"/>
            </a:solidFill>
            <a:miter lim="800000"/>
            <a:headEnd/>
            <a:tailEnd/>
          </a:ln>
          <a:effectLst/>
        </p:spPr>
        <p:txBody>
          <a:bodyPr tIns="91440" bIns="91440"/>
          <a:lstStyle/>
          <a:p>
            <a:pPr defTabSz="434975" eaLnBrk="1" hangingPunct="1">
              <a:buClr>
                <a:srgbClr val="000000"/>
              </a:buClr>
              <a:buSzPct val="90000"/>
              <a:buFont typeface="Monotype Sorts" pitchFamily="2" charset="2"/>
              <a:buNone/>
            </a:pPr>
            <a:r>
              <a:rPr lang="en-US" sz="1200">
                <a:solidFill>
                  <a:srgbClr val="000000"/>
                </a:solidFill>
              </a:rPr>
              <a:t>Protection  against IEC 61000-4-6 </a:t>
            </a:r>
          </a:p>
          <a:p>
            <a:pPr defTabSz="434975" eaLnBrk="1" hangingPunct="1">
              <a:buClr>
                <a:srgbClr val="000000"/>
              </a:buClr>
              <a:buSzPct val="90000"/>
              <a:buFont typeface="Monotype Sorts" pitchFamily="2" charset="2"/>
              <a:buNone/>
            </a:pPr>
            <a:r>
              <a:rPr lang="en-US" sz="1200">
                <a:solidFill>
                  <a:srgbClr val="000000"/>
                </a:solidFill>
              </a:rPr>
              <a:t>Current injection Test</a:t>
            </a:r>
            <a:endParaRPr lang="en-US" sz="1200"/>
          </a:p>
        </p:txBody>
      </p:sp>
      <p:sp>
        <p:nvSpPr>
          <p:cNvPr id="19502" name="Line 46"/>
          <p:cNvSpPr>
            <a:spLocks noChangeShapeType="1"/>
          </p:cNvSpPr>
          <p:nvPr/>
        </p:nvSpPr>
        <p:spPr bwMode="auto">
          <a:xfrm>
            <a:off x="3389313" y="2588543"/>
            <a:ext cx="0" cy="2071687"/>
          </a:xfrm>
          <a:prstGeom prst="line">
            <a:avLst/>
          </a:prstGeom>
          <a:noFill/>
          <a:ln w="25400">
            <a:solidFill>
              <a:schemeClr val="tx1"/>
            </a:solidFill>
            <a:round/>
            <a:headEnd/>
            <a:tailEnd/>
          </a:ln>
          <a:effectLst/>
        </p:spPr>
        <p:txBody>
          <a:bodyPr/>
          <a:lstStyle/>
          <a:p>
            <a:endParaRPr lang="en-US"/>
          </a:p>
        </p:txBody>
      </p:sp>
      <p:sp>
        <p:nvSpPr>
          <p:cNvPr id="19503" name="Text Box 47"/>
          <p:cNvSpPr txBox="1">
            <a:spLocks noChangeArrowheads="1"/>
          </p:cNvSpPr>
          <p:nvPr/>
        </p:nvSpPr>
        <p:spPr bwMode="auto">
          <a:xfrm>
            <a:off x="127000" y="5749255"/>
            <a:ext cx="6415088" cy="558800"/>
          </a:xfrm>
          <a:prstGeom prst="rect">
            <a:avLst/>
          </a:prstGeom>
          <a:noFill/>
          <a:ln w="9525">
            <a:solidFill>
              <a:schemeClr val="accent2"/>
            </a:solidFill>
            <a:miter lim="800000"/>
            <a:headEnd/>
            <a:tailEnd/>
          </a:ln>
          <a:effectLst/>
        </p:spPr>
        <p:txBody>
          <a:bodyPr tIns="91440" bIns="91440">
            <a:spAutoFit/>
          </a:bodyPr>
          <a:lstStyle/>
          <a:p>
            <a:pPr eaLnBrk="1" hangingPunct="1">
              <a:buClr>
                <a:srgbClr val="000000"/>
              </a:buClr>
              <a:buSzPct val="90000"/>
              <a:buFont typeface="Monotype Sorts" pitchFamily="2" charset="2"/>
              <a:buNone/>
            </a:pPr>
            <a:r>
              <a:rPr lang="en-US" sz="1200">
                <a:solidFill>
                  <a:srgbClr val="000000"/>
                </a:solidFill>
              </a:rPr>
              <a:t>PROTECTIONS INCLUDED IN THE DEVICE: </a:t>
            </a:r>
          </a:p>
          <a:p>
            <a:pPr eaLnBrk="1" hangingPunct="1">
              <a:buClr>
                <a:srgbClr val="000000"/>
              </a:buClr>
              <a:buSzPct val="90000"/>
              <a:buFont typeface="Monotype Sorts" pitchFamily="2" charset="2"/>
              <a:buNone/>
            </a:pPr>
            <a:r>
              <a:rPr lang="en-US" sz="1200">
                <a:solidFill>
                  <a:srgbClr val="000000"/>
                </a:solidFill>
              </a:rPr>
              <a:t>IEC 61000-4-2  ESD Test </a:t>
            </a:r>
            <a:r>
              <a:rPr lang="de-DE" sz="1200">
                <a:solidFill>
                  <a:srgbClr val="000000"/>
                </a:solidFill>
              </a:rPr>
              <a:t>better than </a:t>
            </a:r>
            <a:r>
              <a:rPr lang="en-US" sz="1200">
                <a:solidFill>
                  <a:srgbClr val="000000"/>
                </a:solidFill>
              </a:rPr>
              <a:t>2000V Human body model</a:t>
            </a:r>
            <a:r>
              <a:rPr lang="en-GB" sz="1200">
                <a:solidFill>
                  <a:srgbClr val="000000"/>
                </a:solidFill>
              </a:rPr>
              <a:t> </a:t>
            </a:r>
            <a:r>
              <a:rPr lang="en-US" sz="1200">
                <a:solidFill>
                  <a:srgbClr val="000000"/>
                </a:solidFill>
              </a:rPr>
              <a:t>IEC 61000-4-4 Burst Test</a:t>
            </a:r>
            <a:endParaRPr lang="en-US" sz="1200"/>
          </a:p>
        </p:txBody>
      </p:sp>
      <p:sp>
        <p:nvSpPr>
          <p:cNvPr id="19504" name="Line 48"/>
          <p:cNvSpPr>
            <a:spLocks noChangeShapeType="1"/>
          </p:cNvSpPr>
          <p:nvPr/>
        </p:nvSpPr>
        <p:spPr bwMode="auto">
          <a:xfrm flipH="1" flipV="1">
            <a:off x="1262063" y="3793455"/>
            <a:ext cx="1587" cy="250825"/>
          </a:xfrm>
          <a:prstGeom prst="line">
            <a:avLst/>
          </a:prstGeom>
          <a:noFill/>
          <a:ln w="31750">
            <a:solidFill>
              <a:schemeClr val="tx1"/>
            </a:solidFill>
            <a:round/>
            <a:headEnd/>
            <a:tailEnd/>
          </a:ln>
          <a:effectLst/>
        </p:spPr>
        <p:txBody>
          <a:bodyPr/>
          <a:lstStyle/>
          <a:p>
            <a:endParaRPr lang="en-US"/>
          </a:p>
        </p:txBody>
      </p:sp>
      <p:sp>
        <p:nvSpPr>
          <p:cNvPr id="19505" name="Line 49"/>
          <p:cNvSpPr>
            <a:spLocks noChangeShapeType="1"/>
          </p:cNvSpPr>
          <p:nvPr/>
        </p:nvSpPr>
        <p:spPr bwMode="auto">
          <a:xfrm flipH="1" flipV="1">
            <a:off x="1778000" y="3520405"/>
            <a:ext cx="0" cy="139700"/>
          </a:xfrm>
          <a:prstGeom prst="line">
            <a:avLst/>
          </a:prstGeom>
          <a:noFill/>
          <a:ln w="31750">
            <a:solidFill>
              <a:schemeClr val="tx1"/>
            </a:solidFill>
            <a:round/>
            <a:headEnd/>
            <a:tailEnd/>
          </a:ln>
          <a:effectLst/>
        </p:spPr>
        <p:txBody>
          <a:bodyPr/>
          <a:lstStyle/>
          <a:p>
            <a:endParaRPr lang="en-US"/>
          </a:p>
        </p:txBody>
      </p:sp>
      <p:sp>
        <p:nvSpPr>
          <p:cNvPr id="19506" name="Line 50"/>
          <p:cNvSpPr>
            <a:spLocks noChangeShapeType="1"/>
          </p:cNvSpPr>
          <p:nvPr/>
        </p:nvSpPr>
        <p:spPr bwMode="auto">
          <a:xfrm flipV="1">
            <a:off x="3379788" y="4663405"/>
            <a:ext cx="687387" cy="0"/>
          </a:xfrm>
          <a:prstGeom prst="line">
            <a:avLst/>
          </a:prstGeom>
          <a:noFill/>
          <a:ln w="25400">
            <a:solidFill>
              <a:schemeClr val="tx1"/>
            </a:solidFill>
            <a:round/>
            <a:headEnd/>
            <a:tailEnd/>
          </a:ln>
          <a:effectLst/>
        </p:spPr>
        <p:txBody>
          <a:bodyPr/>
          <a:lstStyle/>
          <a:p>
            <a:endParaRPr lang="en-US"/>
          </a:p>
        </p:txBody>
      </p:sp>
      <p:sp>
        <p:nvSpPr>
          <p:cNvPr id="19507" name="Line 51"/>
          <p:cNvSpPr>
            <a:spLocks noChangeShapeType="1"/>
          </p:cNvSpPr>
          <p:nvPr/>
        </p:nvSpPr>
        <p:spPr bwMode="auto">
          <a:xfrm flipH="1" flipV="1">
            <a:off x="4608513" y="5079330"/>
            <a:ext cx="1587" cy="563563"/>
          </a:xfrm>
          <a:prstGeom prst="line">
            <a:avLst/>
          </a:prstGeom>
          <a:noFill/>
          <a:ln w="31750">
            <a:solidFill>
              <a:schemeClr val="tx1"/>
            </a:solidFill>
            <a:round/>
            <a:headEnd/>
            <a:tailEnd/>
          </a:ln>
          <a:effectLst/>
        </p:spPr>
        <p:txBody>
          <a:bodyPr/>
          <a:lstStyle/>
          <a:p>
            <a:endParaRPr lang="en-US"/>
          </a:p>
        </p:txBody>
      </p:sp>
      <p:sp>
        <p:nvSpPr>
          <p:cNvPr id="19508" name="Line 52"/>
          <p:cNvSpPr>
            <a:spLocks noChangeShapeType="1"/>
          </p:cNvSpPr>
          <p:nvPr/>
        </p:nvSpPr>
        <p:spPr bwMode="auto">
          <a:xfrm>
            <a:off x="2286000" y="3710905"/>
            <a:ext cx="0" cy="247650"/>
          </a:xfrm>
          <a:prstGeom prst="line">
            <a:avLst/>
          </a:prstGeom>
          <a:noFill/>
          <a:ln w="31750">
            <a:solidFill>
              <a:schemeClr val="tx1"/>
            </a:solidFill>
            <a:prstDash val="sysDot"/>
            <a:round/>
            <a:headEnd/>
            <a:tailEnd/>
          </a:ln>
          <a:effectLst/>
        </p:spPr>
        <p:txBody>
          <a:bodyPr/>
          <a:lstStyle/>
          <a:p>
            <a:endParaRPr lang="en-US"/>
          </a:p>
        </p:txBody>
      </p:sp>
      <p:sp>
        <p:nvSpPr>
          <p:cNvPr id="19509" name="Line 53"/>
          <p:cNvSpPr>
            <a:spLocks noChangeShapeType="1"/>
          </p:cNvSpPr>
          <p:nvPr/>
        </p:nvSpPr>
        <p:spPr bwMode="auto">
          <a:xfrm>
            <a:off x="5356225" y="4307805"/>
            <a:ext cx="0" cy="209550"/>
          </a:xfrm>
          <a:prstGeom prst="line">
            <a:avLst/>
          </a:prstGeom>
          <a:noFill/>
          <a:ln w="31750">
            <a:solidFill>
              <a:schemeClr val="tx1"/>
            </a:solidFill>
            <a:prstDash val="sysDot"/>
            <a:round/>
            <a:headEnd/>
            <a:tailEnd/>
          </a:ln>
          <a:effectLst/>
        </p:spPr>
        <p:txBody>
          <a:bodyPr/>
          <a:lstStyle/>
          <a:p>
            <a:endParaRPr lang="en-US"/>
          </a:p>
        </p:txBody>
      </p:sp>
      <p:sp>
        <p:nvSpPr>
          <p:cNvPr id="19510" name="Line 54"/>
          <p:cNvSpPr>
            <a:spLocks noChangeShapeType="1"/>
          </p:cNvSpPr>
          <p:nvPr/>
        </p:nvSpPr>
        <p:spPr bwMode="auto">
          <a:xfrm flipH="1">
            <a:off x="4243388" y="3796630"/>
            <a:ext cx="3175" cy="203200"/>
          </a:xfrm>
          <a:prstGeom prst="line">
            <a:avLst/>
          </a:prstGeom>
          <a:noFill/>
          <a:ln w="25400">
            <a:solidFill>
              <a:schemeClr val="tx1"/>
            </a:solidFill>
            <a:round/>
            <a:headEnd/>
            <a:tailEnd type="triangle" w="med" len="med"/>
          </a:ln>
          <a:effectLst/>
        </p:spPr>
        <p:txBody>
          <a:bodyPr/>
          <a:lstStyle/>
          <a:p>
            <a:endParaRPr lang="en-US"/>
          </a:p>
        </p:txBody>
      </p:sp>
      <p:sp>
        <p:nvSpPr>
          <p:cNvPr id="19511" name="Line 55"/>
          <p:cNvSpPr>
            <a:spLocks noChangeShapeType="1"/>
          </p:cNvSpPr>
          <p:nvPr/>
        </p:nvSpPr>
        <p:spPr bwMode="auto">
          <a:xfrm flipV="1">
            <a:off x="682625" y="3336255"/>
            <a:ext cx="0" cy="936625"/>
          </a:xfrm>
          <a:prstGeom prst="line">
            <a:avLst/>
          </a:prstGeom>
          <a:noFill/>
          <a:ln w="19050">
            <a:solidFill>
              <a:schemeClr val="tx1"/>
            </a:solidFill>
            <a:miter lim="800000"/>
            <a:headEnd/>
            <a:tailEnd/>
          </a:ln>
          <a:effectLst/>
        </p:spPr>
        <p:txBody>
          <a:bodyPr wrap="none"/>
          <a:lstStyle/>
          <a:p>
            <a:endParaRPr lang="en-US"/>
          </a:p>
        </p:txBody>
      </p:sp>
      <p:grpSp>
        <p:nvGrpSpPr>
          <p:cNvPr id="5" name="Group 56"/>
          <p:cNvGrpSpPr>
            <a:grpSpLocks/>
          </p:cNvGrpSpPr>
          <p:nvPr/>
        </p:nvGrpSpPr>
        <p:grpSpPr bwMode="auto">
          <a:xfrm>
            <a:off x="550863" y="3499768"/>
            <a:ext cx="263525" cy="239712"/>
            <a:chOff x="548" y="2495"/>
            <a:chExt cx="166" cy="151"/>
          </a:xfrm>
        </p:grpSpPr>
        <p:sp>
          <p:nvSpPr>
            <p:cNvPr id="19513" name="Line 57"/>
            <p:cNvSpPr>
              <a:spLocks noChangeShapeType="1"/>
            </p:cNvSpPr>
            <p:nvPr/>
          </p:nvSpPr>
          <p:spPr bwMode="auto">
            <a:xfrm>
              <a:off x="548" y="2643"/>
              <a:ext cx="166" cy="0"/>
            </a:xfrm>
            <a:prstGeom prst="line">
              <a:avLst/>
            </a:prstGeom>
            <a:noFill/>
            <a:ln w="25400">
              <a:solidFill>
                <a:srgbClr val="000000"/>
              </a:solidFill>
              <a:round/>
              <a:headEnd/>
              <a:tailEnd/>
            </a:ln>
            <a:effectLst/>
          </p:spPr>
          <p:txBody>
            <a:bodyPr/>
            <a:lstStyle/>
            <a:p>
              <a:endParaRPr lang="en-US"/>
            </a:p>
          </p:txBody>
        </p:sp>
        <p:sp>
          <p:nvSpPr>
            <p:cNvPr id="19514" name="AutoShape 58"/>
            <p:cNvSpPr>
              <a:spLocks noChangeArrowheads="1"/>
            </p:cNvSpPr>
            <p:nvPr/>
          </p:nvSpPr>
          <p:spPr bwMode="auto">
            <a:xfrm flipV="1">
              <a:off x="558" y="2495"/>
              <a:ext cx="146" cy="151"/>
            </a:xfrm>
            <a:prstGeom prst="triangle">
              <a:avLst>
                <a:gd name="adj" fmla="val 50000"/>
              </a:avLst>
            </a:prstGeom>
            <a:solidFill>
              <a:schemeClr val="tx1"/>
            </a:solidFill>
            <a:ln w="9525">
              <a:solidFill>
                <a:schemeClr val="tx1"/>
              </a:solidFill>
              <a:miter lim="800000"/>
              <a:headEnd/>
              <a:tailEnd/>
            </a:ln>
            <a:effectLst/>
          </p:spPr>
          <p:txBody>
            <a:bodyPr wrap="none" anchor="ctr"/>
            <a:lstStyle/>
            <a:p>
              <a:endParaRPr lang="en-US"/>
            </a:p>
          </p:txBody>
        </p:sp>
      </p:grpSp>
      <p:grpSp>
        <p:nvGrpSpPr>
          <p:cNvPr id="6" name="Group 59"/>
          <p:cNvGrpSpPr>
            <a:grpSpLocks/>
          </p:cNvGrpSpPr>
          <p:nvPr/>
        </p:nvGrpSpPr>
        <p:grpSpPr bwMode="auto">
          <a:xfrm>
            <a:off x="5846763" y="2599655"/>
            <a:ext cx="284162" cy="762000"/>
            <a:chOff x="4003" y="1400"/>
            <a:chExt cx="179" cy="480"/>
          </a:xfrm>
        </p:grpSpPr>
        <p:sp>
          <p:nvSpPr>
            <p:cNvPr id="19516" name="AutoShape 60"/>
            <p:cNvSpPr>
              <a:spLocks noChangeArrowheads="1"/>
            </p:cNvSpPr>
            <p:nvPr/>
          </p:nvSpPr>
          <p:spPr bwMode="auto">
            <a:xfrm flipV="1">
              <a:off x="4003" y="1853"/>
              <a:ext cx="179" cy="27"/>
            </a:xfrm>
            <a:prstGeom prst="roundRect">
              <a:avLst>
                <a:gd name="adj" fmla="val 0"/>
              </a:avLst>
            </a:prstGeom>
            <a:solidFill>
              <a:srgbClr val="000000"/>
            </a:solidFill>
            <a:ln w="18735">
              <a:solidFill>
                <a:srgbClr val="000000"/>
              </a:solidFill>
              <a:round/>
              <a:headEnd/>
              <a:tailEnd/>
            </a:ln>
            <a:effectLst/>
          </p:spPr>
          <p:txBody>
            <a:bodyPr wrap="none" anchor="ctr"/>
            <a:lstStyle/>
            <a:p>
              <a:endParaRPr lang="en-US"/>
            </a:p>
          </p:txBody>
        </p:sp>
        <p:grpSp>
          <p:nvGrpSpPr>
            <p:cNvPr id="7" name="Group 61"/>
            <p:cNvGrpSpPr>
              <a:grpSpLocks/>
            </p:cNvGrpSpPr>
            <p:nvPr/>
          </p:nvGrpSpPr>
          <p:grpSpPr bwMode="auto">
            <a:xfrm>
              <a:off x="4010" y="1436"/>
              <a:ext cx="166" cy="424"/>
              <a:chOff x="4571" y="1420"/>
              <a:chExt cx="166" cy="424"/>
            </a:xfrm>
          </p:grpSpPr>
          <p:sp>
            <p:nvSpPr>
              <p:cNvPr id="19518" name="Line 62"/>
              <p:cNvSpPr>
                <a:spLocks noChangeShapeType="1"/>
              </p:cNvSpPr>
              <p:nvPr/>
            </p:nvSpPr>
            <p:spPr bwMode="auto">
              <a:xfrm flipV="1">
                <a:off x="4654" y="1420"/>
                <a:ext cx="0" cy="424"/>
              </a:xfrm>
              <a:prstGeom prst="line">
                <a:avLst/>
              </a:prstGeom>
              <a:noFill/>
              <a:ln w="31750">
                <a:solidFill>
                  <a:schemeClr val="tx1"/>
                </a:solidFill>
                <a:prstDash val="sysDot"/>
                <a:round/>
                <a:headEnd/>
                <a:tailEnd/>
              </a:ln>
              <a:effectLst/>
            </p:spPr>
            <p:txBody>
              <a:bodyPr/>
              <a:lstStyle/>
              <a:p>
                <a:endParaRPr lang="en-US"/>
              </a:p>
            </p:txBody>
          </p:sp>
          <p:grpSp>
            <p:nvGrpSpPr>
              <p:cNvPr id="8" name="Group 63"/>
              <p:cNvGrpSpPr>
                <a:grpSpLocks/>
              </p:cNvGrpSpPr>
              <p:nvPr/>
            </p:nvGrpSpPr>
            <p:grpSpPr bwMode="auto">
              <a:xfrm flipV="1">
                <a:off x="4571" y="1571"/>
                <a:ext cx="166" cy="151"/>
                <a:chOff x="548" y="2495"/>
                <a:chExt cx="166" cy="151"/>
              </a:xfrm>
            </p:grpSpPr>
            <p:sp>
              <p:nvSpPr>
                <p:cNvPr id="19520" name="Line 64"/>
                <p:cNvSpPr>
                  <a:spLocks noChangeShapeType="1"/>
                </p:cNvSpPr>
                <p:nvPr/>
              </p:nvSpPr>
              <p:spPr bwMode="auto">
                <a:xfrm>
                  <a:off x="548" y="2643"/>
                  <a:ext cx="166" cy="0"/>
                </a:xfrm>
                <a:prstGeom prst="line">
                  <a:avLst/>
                </a:prstGeom>
                <a:noFill/>
                <a:ln w="25400">
                  <a:solidFill>
                    <a:srgbClr val="000000"/>
                  </a:solidFill>
                  <a:round/>
                  <a:headEnd/>
                  <a:tailEnd/>
                </a:ln>
                <a:effectLst/>
              </p:spPr>
              <p:txBody>
                <a:bodyPr/>
                <a:lstStyle/>
                <a:p>
                  <a:endParaRPr lang="en-US"/>
                </a:p>
              </p:txBody>
            </p:sp>
            <p:sp>
              <p:nvSpPr>
                <p:cNvPr id="19521" name="AutoShape 65"/>
                <p:cNvSpPr>
                  <a:spLocks noChangeArrowheads="1"/>
                </p:cNvSpPr>
                <p:nvPr/>
              </p:nvSpPr>
              <p:spPr bwMode="auto">
                <a:xfrm flipV="1">
                  <a:off x="558" y="2495"/>
                  <a:ext cx="146" cy="151"/>
                </a:xfrm>
                <a:prstGeom prst="triangle">
                  <a:avLst>
                    <a:gd name="adj" fmla="val 50000"/>
                  </a:avLst>
                </a:prstGeom>
                <a:solidFill>
                  <a:schemeClr val="tx1"/>
                </a:solidFill>
                <a:ln w="9525">
                  <a:solidFill>
                    <a:schemeClr val="tx1"/>
                  </a:solidFill>
                  <a:miter lim="800000"/>
                  <a:headEnd/>
                  <a:tailEnd/>
                </a:ln>
                <a:effectLst/>
              </p:spPr>
              <p:txBody>
                <a:bodyPr wrap="none" anchor="ctr"/>
                <a:lstStyle/>
                <a:p>
                  <a:endParaRPr lang="en-US"/>
                </a:p>
              </p:txBody>
            </p:sp>
          </p:grpSp>
        </p:grpSp>
        <p:sp>
          <p:nvSpPr>
            <p:cNvPr id="19522" name="Oval 66"/>
            <p:cNvSpPr>
              <a:spLocks noChangeArrowheads="1"/>
            </p:cNvSpPr>
            <p:nvPr/>
          </p:nvSpPr>
          <p:spPr bwMode="auto">
            <a:xfrm>
              <a:off x="4061" y="1400"/>
              <a:ext cx="63" cy="52"/>
            </a:xfrm>
            <a:prstGeom prst="ellipse">
              <a:avLst/>
            </a:prstGeom>
            <a:solidFill>
              <a:schemeClr val="tx1"/>
            </a:solidFill>
            <a:ln w="25400">
              <a:solidFill>
                <a:schemeClr val="tx1"/>
              </a:solidFill>
              <a:miter lim="800000"/>
              <a:headEnd/>
              <a:tailEnd/>
            </a:ln>
            <a:effectLst/>
          </p:spPr>
          <p:txBody>
            <a:bodyPr wrap="none" anchor="ctr"/>
            <a:lstStyle/>
            <a:p>
              <a:endParaRPr lang="en-US"/>
            </a:p>
          </p:txBody>
        </p:sp>
      </p:grpSp>
      <p:grpSp>
        <p:nvGrpSpPr>
          <p:cNvPr id="9" name="Group 67"/>
          <p:cNvGrpSpPr>
            <a:grpSpLocks/>
          </p:cNvGrpSpPr>
          <p:nvPr/>
        </p:nvGrpSpPr>
        <p:grpSpPr bwMode="auto">
          <a:xfrm>
            <a:off x="5086350" y="2606005"/>
            <a:ext cx="333375" cy="762000"/>
            <a:chOff x="4844" y="1436"/>
            <a:chExt cx="210" cy="480"/>
          </a:xfrm>
        </p:grpSpPr>
        <p:sp>
          <p:nvSpPr>
            <p:cNvPr id="19524" name="Freeform 68"/>
            <p:cNvSpPr>
              <a:spLocks/>
            </p:cNvSpPr>
            <p:nvPr/>
          </p:nvSpPr>
          <p:spPr bwMode="auto">
            <a:xfrm>
              <a:off x="4844" y="1590"/>
              <a:ext cx="210" cy="71"/>
            </a:xfrm>
            <a:custGeom>
              <a:avLst/>
              <a:gdLst/>
              <a:ahLst/>
              <a:cxnLst>
                <a:cxn ang="0">
                  <a:pos x="0" y="72"/>
                </a:cxn>
                <a:cxn ang="0">
                  <a:pos x="21" y="35"/>
                </a:cxn>
                <a:cxn ang="0">
                  <a:pos x="124" y="35"/>
                </a:cxn>
                <a:cxn ang="0">
                  <a:pos x="145" y="0"/>
                </a:cxn>
              </a:cxnLst>
              <a:rect l="0" t="0" r="r" b="b"/>
              <a:pathLst>
                <a:path w="146" h="73">
                  <a:moveTo>
                    <a:pt x="0" y="72"/>
                  </a:moveTo>
                  <a:lnTo>
                    <a:pt x="21" y="35"/>
                  </a:lnTo>
                  <a:lnTo>
                    <a:pt x="124" y="35"/>
                  </a:lnTo>
                  <a:lnTo>
                    <a:pt x="145" y="0"/>
                  </a:lnTo>
                </a:path>
              </a:pathLst>
            </a:custGeom>
            <a:noFill/>
            <a:ln w="25400" cap="flat" cmpd="sng">
              <a:solidFill>
                <a:srgbClr val="000000"/>
              </a:solidFill>
              <a:prstDash val="solid"/>
              <a:round/>
              <a:headEnd type="none" w="med" len="med"/>
              <a:tailEnd type="none" w="med" len="med"/>
            </a:ln>
            <a:effectLst/>
          </p:spPr>
          <p:txBody>
            <a:bodyPr/>
            <a:lstStyle/>
            <a:p>
              <a:endParaRPr lang="en-US"/>
            </a:p>
          </p:txBody>
        </p:sp>
        <p:sp>
          <p:nvSpPr>
            <p:cNvPr id="19525" name="AutoShape 69"/>
            <p:cNvSpPr>
              <a:spLocks noChangeArrowheads="1"/>
            </p:cNvSpPr>
            <p:nvPr/>
          </p:nvSpPr>
          <p:spPr bwMode="auto">
            <a:xfrm flipV="1">
              <a:off x="4869" y="1889"/>
              <a:ext cx="179" cy="27"/>
            </a:xfrm>
            <a:prstGeom prst="roundRect">
              <a:avLst>
                <a:gd name="adj" fmla="val 0"/>
              </a:avLst>
            </a:prstGeom>
            <a:solidFill>
              <a:srgbClr val="000000"/>
            </a:solidFill>
            <a:ln w="18735">
              <a:solidFill>
                <a:srgbClr val="000000"/>
              </a:solidFill>
              <a:round/>
              <a:headEnd/>
              <a:tailEnd/>
            </a:ln>
            <a:effectLst/>
          </p:spPr>
          <p:txBody>
            <a:bodyPr wrap="none" anchor="ctr"/>
            <a:lstStyle/>
            <a:p>
              <a:endParaRPr lang="en-US"/>
            </a:p>
          </p:txBody>
        </p:sp>
        <p:sp>
          <p:nvSpPr>
            <p:cNvPr id="19526" name="Line 70"/>
            <p:cNvSpPr>
              <a:spLocks noChangeShapeType="1"/>
            </p:cNvSpPr>
            <p:nvPr/>
          </p:nvSpPr>
          <p:spPr bwMode="auto">
            <a:xfrm flipV="1">
              <a:off x="4959" y="1472"/>
              <a:ext cx="0" cy="424"/>
            </a:xfrm>
            <a:prstGeom prst="line">
              <a:avLst/>
            </a:prstGeom>
            <a:noFill/>
            <a:ln w="25400">
              <a:solidFill>
                <a:schemeClr val="tx1"/>
              </a:solidFill>
              <a:round/>
              <a:headEnd/>
              <a:tailEnd/>
            </a:ln>
            <a:effectLst/>
          </p:spPr>
          <p:txBody>
            <a:bodyPr/>
            <a:lstStyle/>
            <a:p>
              <a:endParaRPr lang="en-US"/>
            </a:p>
          </p:txBody>
        </p:sp>
        <p:sp>
          <p:nvSpPr>
            <p:cNvPr id="19527" name="AutoShape 71"/>
            <p:cNvSpPr>
              <a:spLocks noChangeArrowheads="1"/>
            </p:cNvSpPr>
            <p:nvPr/>
          </p:nvSpPr>
          <p:spPr bwMode="auto">
            <a:xfrm>
              <a:off x="4886" y="1623"/>
              <a:ext cx="146" cy="151"/>
            </a:xfrm>
            <a:prstGeom prst="triangle">
              <a:avLst>
                <a:gd name="adj" fmla="val 50000"/>
              </a:avLst>
            </a:prstGeom>
            <a:solidFill>
              <a:schemeClr val="tx1"/>
            </a:solidFill>
            <a:ln w="9525">
              <a:solidFill>
                <a:schemeClr val="tx1"/>
              </a:solidFill>
              <a:miter lim="800000"/>
              <a:headEnd/>
              <a:tailEnd/>
            </a:ln>
            <a:effectLst/>
          </p:spPr>
          <p:txBody>
            <a:bodyPr wrap="none" anchor="ctr"/>
            <a:lstStyle/>
            <a:p>
              <a:endParaRPr lang="en-US"/>
            </a:p>
          </p:txBody>
        </p:sp>
        <p:sp>
          <p:nvSpPr>
            <p:cNvPr id="19528" name="Oval 72"/>
            <p:cNvSpPr>
              <a:spLocks noChangeArrowheads="1"/>
            </p:cNvSpPr>
            <p:nvPr/>
          </p:nvSpPr>
          <p:spPr bwMode="auto">
            <a:xfrm>
              <a:off x="4927" y="1436"/>
              <a:ext cx="63" cy="52"/>
            </a:xfrm>
            <a:prstGeom prst="ellipse">
              <a:avLst/>
            </a:prstGeom>
            <a:solidFill>
              <a:schemeClr val="tx1"/>
            </a:solidFill>
            <a:ln w="25400">
              <a:solidFill>
                <a:schemeClr val="tx1"/>
              </a:solidFill>
              <a:miter lim="800000"/>
              <a:headEnd/>
              <a:tailEnd/>
            </a:ln>
            <a:effectLst/>
          </p:spPr>
          <p:txBody>
            <a:bodyPr wrap="none" anchor="ctr"/>
            <a:lstStyle/>
            <a:p>
              <a:endParaRPr lang="en-US"/>
            </a:p>
          </p:txBody>
        </p:sp>
      </p:grpSp>
      <p:grpSp>
        <p:nvGrpSpPr>
          <p:cNvPr id="10" name="Group 73"/>
          <p:cNvGrpSpPr>
            <a:grpSpLocks/>
          </p:cNvGrpSpPr>
          <p:nvPr/>
        </p:nvGrpSpPr>
        <p:grpSpPr bwMode="auto">
          <a:xfrm>
            <a:off x="3717925" y="2590130"/>
            <a:ext cx="865188" cy="617538"/>
            <a:chOff x="4935" y="1402"/>
            <a:chExt cx="545" cy="389"/>
          </a:xfrm>
        </p:grpSpPr>
        <p:sp>
          <p:nvSpPr>
            <p:cNvPr id="19530" name="Freeform 74"/>
            <p:cNvSpPr>
              <a:spLocks/>
            </p:cNvSpPr>
            <p:nvPr/>
          </p:nvSpPr>
          <p:spPr bwMode="auto">
            <a:xfrm>
              <a:off x="4936" y="1543"/>
              <a:ext cx="183" cy="42"/>
            </a:xfrm>
            <a:custGeom>
              <a:avLst/>
              <a:gdLst/>
              <a:ahLst/>
              <a:cxnLst>
                <a:cxn ang="0">
                  <a:pos x="0" y="0"/>
                </a:cxn>
                <a:cxn ang="0">
                  <a:pos x="0" y="43"/>
                </a:cxn>
                <a:cxn ang="0">
                  <a:pos x="126" y="43"/>
                </a:cxn>
                <a:cxn ang="0">
                  <a:pos x="126" y="0"/>
                </a:cxn>
                <a:cxn ang="0">
                  <a:pos x="0" y="0"/>
                </a:cxn>
              </a:cxnLst>
              <a:rect l="0" t="0" r="r" b="b"/>
              <a:pathLst>
                <a:path w="127" h="44">
                  <a:moveTo>
                    <a:pt x="0" y="0"/>
                  </a:moveTo>
                  <a:lnTo>
                    <a:pt x="0" y="43"/>
                  </a:lnTo>
                  <a:lnTo>
                    <a:pt x="126" y="43"/>
                  </a:lnTo>
                  <a:lnTo>
                    <a:pt x="126" y="0"/>
                  </a:lnTo>
                  <a:lnTo>
                    <a:pt x="0" y="0"/>
                  </a:lnTo>
                </a:path>
              </a:pathLst>
            </a:custGeom>
            <a:noFill/>
            <a:ln w="31427" cap="flat" cmpd="sng">
              <a:solidFill>
                <a:srgbClr val="000000"/>
              </a:solidFill>
              <a:prstDash val="solid"/>
              <a:round/>
              <a:headEnd type="none" w="med" len="med"/>
              <a:tailEnd type="none" w="med" len="med"/>
            </a:ln>
            <a:effectLst/>
          </p:spPr>
          <p:txBody>
            <a:bodyPr/>
            <a:lstStyle/>
            <a:p>
              <a:endParaRPr lang="en-US"/>
            </a:p>
          </p:txBody>
        </p:sp>
        <p:sp>
          <p:nvSpPr>
            <p:cNvPr id="19531" name="Freeform 75"/>
            <p:cNvSpPr>
              <a:spLocks/>
            </p:cNvSpPr>
            <p:nvPr/>
          </p:nvSpPr>
          <p:spPr bwMode="auto">
            <a:xfrm>
              <a:off x="4935" y="1619"/>
              <a:ext cx="185" cy="41"/>
            </a:xfrm>
            <a:custGeom>
              <a:avLst/>
              <a:gdLst/>
              <a:ahLst/>
              <a:cxnLst>
                <a:cxn ang="0">
                  <a:pos x="0" y="0"/>
                </a:cxn>
                <a:cxn ang="0">
                  <a:pos x="0" y="44"/>
                </a:cxn>
                <a:cxn ang="0">
                  <a:pos x="126" y="44"/>
                </a:cxn>
                <a:cxn ang="0">
                  <a:pos x="126" y="0"/>
                </a:cxn>
                <a:cxn ang="0">
                  <a:pos x="0" y="0"/>
                </a:cxn>
              </a:cxnLst>
              <a:rect l="0" t="0" r="r" b="b"/>
              <a:pathLst>
                <a:path w="127" h="45">
                  <a:moveTo>
                    <a:pt x="0" y="0"/>
                  </a:moveTo>
                  <a:lnTo>
                    <a:pt x="0" y="44"/>
                  </a:lnTo>
                  <a:lnTo>
                    <a:pt x="126" y="44"/>
                  </a:lnTo>
                  <a:lnTo>
                    <a:pt x="126" y="0"/>
                  </a:lnTo>
                  <a:lnTo>
                    <a:pt x="0" y="0"/>
                  </a:lnTo>
                </a:path>
              </a:pathLst>
            </a:custGeom>
            <a:solidFill>
              <a:srgbClr val="FFFFFF"/>
            </a:solidFill>
            <a:ln w="31427" cap="flat" cmpd="sng">
              <a:solidFill>
                <a:srgbClr val="000000"/>
              </a:solidFill>
              <a:prstDash val="solid"/>
              <a:round/>
              <a:headEnd type="none" w="med" len="med"/>
              <a:tailEnd type="none" w="med" len="med"/>
            </a:ln>
            <a:effectLst/>
          </p:spPr>
          <p:txBody>
            <a:bodyPr/>
            <a:lstStyle/>
            <a:p>
              <a:endParaRPr lang="en-US"/>
            </a:p>
          </p:txBody>
        </p:sp>
        <p:sp>
          <p:nvSpPr>
            <p:cNvPr id="19532" name="Line 76"/>
            <p:cNvSpPr>
              <a:spLocks noChangeShapeType="1"/>
            </p:cNvSpPr>
            <p:nvPr/>
          </p:nvSpPr>
          <p:spPr bwMode="auto">
            <a:xfrm flipV="1">
              <a:off x="5027" y="1454"/>
              <a:ext cx="0" cy="82"/>
            </a:xfrm>
            <a:prstGeom prst="line">
              <a:avLst/>
            </a:prstGeom>
            <a:noFill/>
            <a:ln w="31427">
              <a:solidFill>
                <a:srgbClr val="000000"/>
              </a:solidFill>
              <a:round/>
              <a:headEnd/>
              <a:tailEnd/>
            </a:ln>
            <a:effectLst/>
          </p:spPr>
          <p:txBody>
            <a:bodyPr/>
            <a:lstStyle/>
            <a:p>
              <a:endParaRPr lang="en-US"/>
            </a:p>
          </p:txBody>
        </p:sp>
        <p:sp>
          <p:nvSpPr>
            <p:cNvPr id="19533" name="AutoShape 77"/>
            <p:cNvSpPr>
              <a:spLocks noChangeArrowheads="1"/>
            </p:cNvSpPr>
            <p:nvPr/>
          </p:nvSpPr>
          <p:spPr bwMode="auto">
            <a:xfrm flipV="1">
              <a:off x="4938" y="1763"/>
              <a:ext cx="179" cy="28"/>
            </a:xfrm>
            <a:prstGeom prst="roundRect">
              <a:avLst>
                <a:gd name="adj" fmla="val 0"/>
              </a:avLst>
            </a:prstGeom>
            <a:solidFill>
              <a:srgbClr val="000000"/>
            </a:solidFill>
            <a:ln w="18735">
              <a:solidFill>
                <a:srgbClr val="000000"/>
              </a:solidFill>
              <a:round/>
              <a:headEnd/>
              <a:tailEnd/>
            </a:ln>
            <a:effectLst/>
          </p:spPr>
          <p:txBody>
            <a:bodyPr wrap="none" anchor="ctr"/>
            <a:lstStyle/>
            <a:p>
              <a:endParaRPr lang="en-US"/>
            </a:p>
          </p:txBody>
        </p:sp>
        <p:sp>
          <p:nvSpPr>
            <p:cNvPr id="19534" name="Text Box 78"/>
            <p:cNvSpPr txBox="1">
              <a:spLocks noChangeArrowheads="1"/>
            </p:cNvSpPr>
            <p:nvPr/>
          </p:nvSpPr>
          <p:spPr bwMode="auto">
            <a:xfrm>
              <a:off x="5197" y="1544"/>
              <a:ext cx="283" cy="124"/>
            </a:xfrm>
            <a:prstGeom prst="rect">
              <a:avLst/>
            </a:prstGeom>
            <a:noFill/>
            <a:ln w="9525">
              <a:noFill/>
              <a:miter lim="800000"/>
              <a:headEnd/>
              <a:tailEnd/>
            </a:ln>
            <a:effectLst/>
          </p:spPr>
          <p:txBody>
            <a:bodyPr lIns="0" tIns="0" rIns="0" bIns="0"/>
            <a:lstStyle/>
            <a:p>
              <a:pPr defTabSz="434975" eaLnBrk="1" hangingPunct="1">
                <a:buClr>
                  <a:srgbClr val="000000"/>
                </a:buClr>
                <a:buSzPct val="90000"/>
                <a:buFont typeface="Monotype Sorts" pitchFamily="2" charset="2"/>
                <a:buNone/>
              </a:pPr>
              <a:r>
                <a:rPr lang="en-US" sz="1000">
                  <a:solidFill>
                    <a:srgbClr val="000000"/>
                  </a:solidFill>
                </a:rPr>
                <a:t>100nF</a:t>
              </a:r>
              <a:endParaRPr lang="en-US" sz="2400">
                <a:latin typeface="Times New Roman" pitchFamily="18" charset="0"/>
              </a:endParaRPr>
            </a:p>
          </p:txBody>
        </p:sp>
        <p:sp>
          <p:nvSpPr>
            <p:cNvPr id="19535" name="Line 79"/>
            <p:cNvSpPr>
              <a:spLocks noChangeShapeType="1"/>
            </p:cNvSpPr>
            <p:nvPr/>
          </p:nvSpPr>
          <p:spPr bwMode="auto">
            <a:xfrm flipV="1">
              <a:off x="5027" y="1660"/>
              <a:ext cx="0" cy="98"/>
            </a:xfrm>
            <a:prstGeom prst="line">
              <a:avLst/>
            </a:prstGeom>
            <a:noFill/>
            <a:ln w="31427">
              <a:solidFill>
                <a:srgbClr val="000000"/>
              </a:solidFill>
              <a:round/>
              <a:headEnd/>
              <a:tailEnd/>
            </a:ln>
            <a:effectLst/>
          </p:spPr>
          <p:txBody>
            <a:bodyPr/>
            <a:lstStyle/>
            <a:p>
              <a:endParaRPr lang="en-US"/>
            </a:p>
          </p:txBody>
        </p:sp>
        <p:sp>
          <p:nvSpPr>
            <p:cNvPr id="19536" name="Oval 80"/>
            <p:cNvSpPr>
              <a:spLocks noChangeArrowheads="1"/>
            </p:cNvSpPr>
            <p:nvPr/>
          </p:nvSpPr>
          <p:spPr bwMode="auto">
            <a:xfrm>
              <a:off x="4996" y="1402"/>
              <a:ext cx="63" cy="52"/>
            </a:xfrm>
            <a:prstGeom prst="ellipse">
              <a:avLst/>
            </a:prstGeom>
            <a:solidFill>
              <a:schemeClr val="tx1"/>
            </a:solidFill>
            <a:ln w="25400">
              <a:solidFill>
                <a:schemeClr val="tx1"/>
              </a:solidFill>
              <a:miter lim="800000"/>
              <a:headEnd/>
              <a:tailEnd/>
            </a:ln>
            <a:effectLst/>
          </p:spPr>
          <p:txBody>
            <a:bodyPr wrap="none" anchor="ctr"/>
            <a:lstStyle/>
            <a:p>
              <a:endParaRPr lang="en-US"/>
            </a:p>
          </p:txBody>
        </p:sp>
      </p:grpSp>
      <p:grpSp>
        <p:nvGrpSpPr>
          <p:cNvPr id="11" name="Group 81"/>
          <p:cNvGrpSpPr>
            <a:grpSpLocks/>
          </p:cNvGrpSpPr>
          <p:nvPr/>
        </p:nvGrpSpPr>
        <p:grpSpPr bwMode="auto">
          <a:xfrm>
            <a:off x="6248400" y="3547393"/>
            <a:ext cx="865188" cy="617537"/>
            <a:chOff x="4935" y="1402"/>
            <a:chExt cx="545" cy="389"/>
          </a:xfrm>
        </p:grpSpPr>
        <p:sp>
          <p:nvSpPr>
            <p:cNvPr id="19538" name="Freeform 82"/>
            <p:cNvSpPr>
              <a:spLocks/>
            </p:cNvSpPr>
            <p:nvPr/>
          </p:nvSpPr>
          <p:spPr bwMode="auto">
            <a:xfrm>
              <a:off x="4936" y="1543"/>
              <a:ext cx="183" cy="42"/>
            </a:xfrm>
            <a:custGeom>
              <a:avLst/>
              <a:gdLst/>
              <a:ahLst/>
              <a:cxnLst>
                <a:cxn ang="0">
                  <a:pos x="0" y="0"/>
                </a:cxn>
                <a:cxn ang="0">
                  <a:pos x="0" y="43"/>
                </a:cxn>
                <a:cxn ang="0">
                  <a:pos x="126" y="43"/>
                </a:cxn>
                <a:cxn ang="0">
                  <a:pos x="126" y="0"/>
                </a:cxn>
                <a:cxn ang="0">
                  <a:pos x="0" y="0"/>
                </a:cxn>
              </a:cxnLst>
              <a:rect l="0" t="0" r="r" b="b"/>
              <a:pathLst>
                <a:path w="127" h="44">
                  <a:moveTo>
                    <a:pt x="0" y="0"/>
                  </a:moveTo>
                  <a:lnTo>
                    <a:pt x="0" y="43"/>
                  </a:lnTo>
                  <a:lnTo>
                    <a:pt x="126" y="43"/>
                  </a:lnTo>
                  <a:lnTo>
                    <a:pt x="126" y="0"/>
                  </a:lnTo>
                  <a:lnTo>
                    <a:pt x="0" y="0"/>
                  </a:lnTo>
                </a:path>
              </a:pathLst>
            </a:custGeom>
            <a:noFill/>
            <a:ln w="31427" cap="flat" cmpd="sng">
              <a:solidFill>
                <a:srgbClr val="000000"/>
              </a:solidFill>
              <a:prstDash val="solid"/>
              <a:round/>
              <a:headEnd type="none" w="med" len="med"/>
              <a:tailEnd type="none" w="med" len="med"/>
            </a:ln>
            <a:effectLst/>
          </p:spPr>
          <p:txBody>
            <a:bodyPr/>
            <a:lstStyle/>
            <a:p>
              <a:endParaRPr lang="en-US"/>
            </a:p>
          </p:txBody>
        </p:sp>
        <p:sp>
          <p:nvSpPr>
            <p:cNvPr id="19539" name="Freeform 83"/>
            <p:cNvSpPr>
              <a:spLocks/>
            </p:cNvSpPr>
            <p:nvPr/>
          </p:nvSpPr>
          <p:spPr bwMode="auto">
            <a:xfrm>
              <a:off x="4935" y="1619"/>
              <a:ext cx="185" cy="41"/>
            </a:xfrm>
            <a:custGeom>
              <a:avLst/>
              <a:gdLst/>
              <a:ahLst/>
              <a:cxnLst>
                <a:cxn ang="0">
                  <a:pos x="0" y="0"/>
                </a:cxn>
                <a:cxn ang="0">
                  <a:pos x="0" y="44"/>
                </a:cxn>
                <a:cxn ang="0">
                  <a:pos x="126" y="44"/>
                </a:cxn>
                <a:cxn ang="0">
                  <a:pos x="126" y="0"/>
                </a:cxn>
                <a:cxn ang="0">
                  <a:pos x="0" y="0"/>
                </a:cxn>
              </a:cxnLst>
              <a:rect l="0" t="0" r="r" b="b"/>
              <a:pathLst>
                <a:path w="127" h="45">
                  <a:moveTo>
                    <a:pt x="0" y="0"/>
                  </a:moveTo>
                  <a:lnTo>
                    <a:pt x="0" y="44"/>
                  </a:lnTo>
                  <a:lnTo>
                    <a:pt x="126" y="44"/>
                  </a:lnTo>
                  <a:lnTo>
                    <a:pt x="126" y="0"/>
                  </a:lnTo>
                  <a:lnTo>
                    <a:pt x="0" y="0"/>
                  </a:lnTo>
                </a:path>
              </a:pathLst>
            </a:custGeom>
            <a:solidFill>
              <a:srgbClr val="FFFFFF"/>
            </a:solidFill>
            <a:ln w="31427" cap="flat" cmpd="sng">
              <a:solidFill>
                <a:srgbClr val="000000"/>
              </a:solidFill>
              <a:prstDash val="solid"/>
              <a:round/>
              <a:headEnd type="none" w="med" len="med"/>
              <a:tailEnd type="none" w="med" len="med"/>
            </a:ln>
            <a:effectLst/>
          </p:spPr>
          <p:txBody>
            <a:bodyPr/>
            <a:lstStyle/>
            <a:p>
              <a:endParaRPr lang="en-US"/>
            </a:p>
          </p:txBody>
        </p:sp>
        <p:sp>
          <p:nvSpPr>
            <p:cNvPr id="19540" name="Line 84"/>
            <p:cNvSpPr>
              <a:spLocks noChangeShapeType="1"/>
            </p:cNvSpPr>
            <p:nvPr/>
          </p:nvSpPr>
          <p:spPr bwMode="auto">
            <a:xfrm flipV="1">
              <a:off x="5027" y="1454"/>
              <a:ext cx="0" cy="82"/>
            </a:xfrm>
            <a:prstGeom prst="line">
              <a:avLst/>
            </a:prstGeom>
            <a:noFill/>
            <a:ln w="31427">
              <a:solidFill>
                <a:srgbClr val="000000"/>
              </a:solidFill>
              <a:round/>
              <a:headEnd/>
              <a:tailEnd/>
            </a:ln>
            <a:effectLst/>
          </p:spPr>
          <p:txBody>
            <a:bodyPr/>
            <a:lstStyle/>
            <a:p>
              <a:endParaRPr lang="en-US"/>
            </a:p>
          </p:txBody>
        </p:sp>
        <p:sp>
          <p:nvSpPr>
            <p:cNvPr id="19541" name="AutoShape 85"/>
            <p:cNvSpPr>
              <a:spLocks noChangeArrowheads="1"/>
            </p:cNvSpPr>
            <p:nvPr/>
          </p:nvSpPr>
          <p:spPr bwMode="auto">
            <a:xfrm flipV="1">
              <a:off x="4938" y="1763"/>
              <a:ext cx="179" cy="28"/>
            </a:xfrm>
            <a:prstGeom prst="roundRect">
              <a:avLst>
                <a:gd name="adj" fmla="val 0"/>
              </a:avLst>
            </a:prstGeom>
            <a:solidFill>
              <a:srgbClr val="000000"/>
            </a:solidFill>
            <a:ln w="18735">
              <a:solidFill>
                <a:srgbClr val="000000"/>
              </a:solidFill>
              <a:round/>
              <a:headEnd/>
              <a:tailEnd/>
            </a:ln>
            <a:effectLst/>
          </p:spPr>
          <p:txBody>
            <a:bodyPr wrap="none" anchor="ctr"/>
            <a:lstStyle/>
            <a:p>
              <a:endParaRPr lang="en-US"/>
            </a:p>
          </p:txBody>
        </p:sp>
        <p:sp>
          <p:nvSpPr>
            <p:cNvPr id="19542" name="Text Box 86"/>
            <p:cNvSpPr txBox="1">
              <a:spLocks noChangeArrowheads="1"/>
            </p:cNvSpPr>
            <p:nvPr/>
          </p:nvSpPr>
          <p:spPr bwMode="auto">
            <a:xfrm>
              <a:off x="5197" y="1544"/>
              <a:ext cx="283" cy="124"/>
            </a:xfrm>
            <a:prstGeom prst="rect">
              <a:avLst/>
            </a:prstGeom>
            <a:noFill/>
            <a:ln w="9525">
              <a:noFill/>
              <a:miter lim="800000"/>
              <a:headEnd/>
              <a:tailEnd/>
            </a:ln>
            <a:effectLst/>
          </p:spPr>
          <p:txBody>
            <a:bodyPr lIns="0" tIns="0" rIns="0" bIns="0"/>
            <a:lstStyle/>
            <a:p>
              <a:pPr defTabSz="434975" eaLnBrk="1" hangingPunct="1">
                <a:buClr>
                  <a:srgbClr val="000000"/>
                </a:buClr>
                <a:buSzPct val="90000"/>
                <a:buFont typeface="Monotype Sorts" pitchFamily="2" charset="2"/>
                <a:buNone/>
              </a:pPr>
              <a:r>
                <a:rPr lang="en-US" sz="1000">
                  <a:solidFill>
                    <a:srgbClr val="000000"/>
                  </a:solidFill>
                </a:rPr>
                <a:t>10nF</a:t>
              </a:r>
              <a:endParaRPr lang="en-US" sz="2400">
                <a:latin typeface="Times New Roman" pitchFamily="18" charset="0"/>
              </a:endParaRPr>
            </a:p>
          </p:txBody>
        </p:sp>
        <p:sp>
          <p:nvSpPr>
            <p:cNvPr id="19543" name="Line 87"/>
            <p:cNvSpPr>
              <a:spLocks noChangeShapeType="1"/>
            </p:cNvSpPr>
            <p:nvPr/>
          </p:nvSpPr>
          <p:spPr bwMode="auto">
            <a:xfrm flipV="1">
              <a:off x="5027" y="1660"/>
              <a:ext cx="0" cy="98"/>
            </a:xfrm>
            <a:prstGeom prst="line">
              <a:avLst/>
            </a:prstGeom>
            <a:noFill/>
            <a:ln w="31427">
              <a:solidFill>
                <a:srgbClr val="000000"/>
              </a:solidFill>
              <a:round/>
              <a:headEnd/>
              <a:tailEnd/>
            </a:ln>
            <a:effectLst/>
          </p:spPr>
          <p:txBody>
            <a:bodyPr/>
            <a:lstStyle/>
            <a:p>
              <a:endParaRPr lang="en-US"/>
            </a:p>
          </p:txBody>
        </p:sp>
        <p:sp>
          <p:nvSpPr>
            <p:cNvPr id="19544" name="Oval 88"/>
            <p:cNvSpPr>
              <a:spLocks noChangeArrowheads="1"/>
            </p:cNvSpPr>
            <p:nvPr/>
          </p:nvSpPr>
          <p:spPr bwMode="auto">
            <a:xfrm>
              <a:off x="4996" y="1402"/>
              <a:ext cx="63" cy="52"/>
            </a:xfrm>
            <a:prstGeom prst="ellipse">
              <a:avLst/>
            </a:prstGeom>
            <a:solidFill>
              <a:schemeClr val="tx1"/>
            </a:solidFill>
            <a:ln w="25400">
              <a:solidFill>
                <a:schemeClr val="tx1"/>
              </a:solidFill>
              <a:miter lim="800000"/>
              <a:headEnd/>
              <a:tailEnd/>
            </a:ln>
            <a:effectLst/>
          </p:spPr>
          <p:txBody>
            <a:bodyPr wrap="none" anchor="ctr"/>
            <a:lstStyle/>
            <a:p>
              <a:endParaRPr lang="en-US"/>
            </a:p>
          </p:txBody>
        </p:sp>
      </p:grpSp>
      <p:grpSp>
        <p:nvGrpSpPr>
          <p:cNvPr id="12" name="Group 89"/>
          <p:cNvGrpSpPr>
            <a:grpSpLocks/>
          </p:cNvGrpSpPr>
          <p:nvPr/>
        </p:nvGrpSpPr>
        <p:grpSpPr bwMode="auto">
          <a:xfrm>
            <a:off x="2144713" y="2596480"/>
            <a:ext cx="865187" cy="617538"/>
            <a:chOff x="4711" y="1390"/>
            <a:chExt cx="545" cy="389"/>
          </a:xfrm>
        </p:grpSpPr>
        <p:sp>
          <p:nvSpPr>
            <p:cNvPr id="19546" name="Freeform 90"/>
            <p:cNvSpPr>
              <a:spLocks/>
            </p:cNvSpPr>
            <p:nvPr/>
          </p:nvSpPr>
          <p:spPr bwMode="auto">
            <a:xfrm>
              <a:off x="4712" y="1531"/>
              <a:ext cx="183" cy="42"/>
            </a:xfrm>
            <a:custGeom>
              <a:avLst/>
              <a:gdLst/>
              <a:ahLst/>
              <a:cxnLst>
                <a:cxn ang="0">
                  <a:pos x="0" y="0"/>
                </a:cxn>
                <a:cxn ang="0">
                  <a:pos x="0" y="43"/>
                </a:cxn>
                <a:cxn ang="0">
                  <a:pos x="126" y="43"/>
                </a:cxn>
                <a:cxn ang="0">
                  <a:pos x="126" y="0"/>
                </a:cxn>
                <a:cxn ang="0">
                  <a:pos x="0" y="0"/>
                </a:cxn>
              </a:cxnLst>
              <a:rect l="0" t="0" r="r" b="b"/>
              <a:pathLst>
                <a:path w="127" h="44">
                  <a:moveTo>
                    <a:pt x="0" y="0"/>
                  </a:moveTo>
                  <a:lnTo>
                    <a:pt x="0" y="43"/>
                  </a:lnTo>
                  <a:lnTo>
                    <a:pt x="126" y="43"/>
                  </a:lnTo>
                  <a:lnTo>
                    <a:pt x="126" y="0"/>
                  </a:lnTo>
                  <a:lnTo>
                    <a:pt x="0" y="0"/>
                  </a:lnTo>
                </a:path>
              </a:pathLst>
            </a:custGeom>
            <a:noFill/>
            <a:ln w="31427" cap="flat" cmpd="sng">
              <a:solidFill>
                <a:srgbClr val="000000"/>
              </a:solidFill>
              <a:prstDash val="solid"/>
              <a:round/>
              <a:headEnd type="none" w="med" len="med"/>
              <a:tailEnd type="none" w="med" len="med"/>
            </a:ln>
            <a:effectLst/>
          </p:spPr>
          <p:txBody>
            <a:bodyPr/>
            <a:lstStyle/>
            <a:p>
              <a:endParaRPr lang="en-US"/>
            </a:p>
          </p:txBody>
        </p:sp>
        <p:sp>
          <p:nvSpPr>
            <p:cNvPr id="19547" name="Freeform 91"/>
            <p:cNvSpPr>
              <a:spLocks/>
            </p:cNvSpPr>
            <p:nvPr/>
          </p:nvSpPr>
          <p:spPr bwMode="auto">
            <a:xfrm>
              <a:off x="4711" y="1607"/>
              <a:ext cx="185" cy="41"/>
            </a:xfrm>
            <a:custGeom>
              <a:avLst/>
              <a:gdLst/>
              <a:ahLst/>
              <a:cxnLst>
                <a:cxn ang="0">
                  <a:pos x="0" y="0"/>
                </a:cxn>
                <a:cxn ang="0">
                  <a:pos x="0" y="44"/>
                </a:cxn>
                <a:cxn ang="0">
                  <a:pos x="126" y="44"/>
                </a:cxn>
                <a:cxn ang="0">
                  <a:pos x="126" y="0"/>
                </a:cxn>
                <a:cxn ang="0">
                  <a:pos x="0" y="0"/>
                </a:cxn>
              </a:cxnLst>
              <a:rect l="0" t="0" r="r" b="b"/>
              <a:pathLst>
                <a:path w="127" h="45">
                  <a:moveTo>
                    <a:pt x="0" y="0"/>
                  </a:moveTo>
                  <a:lnTo>
                    <a:pt x="0" y="44"/>
                  </a:lnTo>
                  <a:lnTo>
                    <a:pt x="126" y="44"/>
                  </a:lnTo>
                  <a:lnTo>
                    <a:pt x="126" y="0"/>
                  </a:lnTo>
                  <a:lnTo>
                    <a:pt x="0" y="0"/>
                  </a:lnTo>
                </a:path>
              </a:pathLst>
            </a:custGeom>
            <a:solidFill>
              <a:schemeClr val="tx1"/>
            </a:solidFill>
            <a:ln w="31496" cap="flat" cmpd="sng">
              <a:solidFill>
                <a:srgbClr val="000000"/>
              </a:solidFill>
              <a:prstDash val="solid"/>
              <a:round/>
              <a:headEnd type="none" w="med" len="med"/>
              <a:tailEnd type="none" w="med" len="med"/>
            </a:ln>
            <a:effectLst/>
          </p:spPr>
          <p:txBody>
            <a:bodyPr/>
            <a:lstStyle/>
            <a:p>
              <a:endParaRPr lang="en-US"/>
            </a:p>
          </p:txBody>
        </p:sp>
        <p:sp>
          <p:nvSpPr>
            <p:cNvPr id="19548" name="Line 92"/>
            <p:cNvSpPr>
              <a:spLocks noChangeShapeType="1"/>
            </p:cNvSpPr>
            <p:nvPr/>
          </p:nvSpPr>
          <p:spPr bwMode="auto">
            <a:xfrm flipV="1">
              <a:off x="4803" y="1442"/>
              <a:ext cx="0" cy="82"/>
            </a:xfrm>
            <a:prstGeom prst="line">
              <a:avLst/>
            </a:prstGeom>
            <a:noFill/>
            <a:ln w="31427">
              <a:solidFill>
                <a:srgbClr val="000000"/>
              </a:solidFill>
              <a:round/>
              <a:headEnd/>
              <a:tailEnd/>
            </a:ln>
            <a:effectLst/>
          </p:spPr>
          <p:txBody>
            <a:bodyPr/>
            <a:lstStyle/>
            <a:p>
              <a:endParaRPr lang="en-US"/>
            </a:p>
          </p:txBody>
        </p:sp>
        <p:sp>
          <p:nvSpPr>
            <p:cNvPr id="19549" name="AutoShape 93"/>
            <p:cNvSpPr>
              <a:spLocks noChangeArrowheads="1"/>
            </p:cNvSpPr>
            <p:nvPr/>
          </p:nvSpPr>
          <p:spPr bwMode="auto">
            <a:xfrm flipV="1">
              <a:off x="4714" y="1751"/>
              <a:ext cx="179" cy="28"/>
            </a:xfrm>
            <a:prstGeom prst="roundRect">
              <a:avLst>
                <a:gd name="adj" fmla="val 0"/>
              </a:avLst>
            </a:prstGeom>
            <a:solidFill>
              <a:srgbClr val="000000"/>
            </a:solidFill>
            <a:ln w="18735">
              <a:solidFill>
                <a:srgbClr val="000000"/>
              </a:solidFill>
              <a:round/>
              <a:headEnd/>
              <a:tailEnd/>
            </a:ln>
            <a:effectLst/>
          </p:spPr>
          <p:txBody>
            <a:bodyPr wrap="none" anchor="ctr"/>
            <a:lstStyle/>
            <a:p>
              <a:endParaRPr lang="en-US"/>
            </a:p>
          </p:txBody>
        </p:sp>
        <p:sp>
          <p:nvSpPr>
            <p:cNvPr id="19550" name="Text Box 94"/>
            <p:cNvSpPr txBox="1">
              <a:spLocks noChangeArrowheads="1"/>
            </p:cNvSpPr>
            <p:nvPr/>
          </p:nvSpPr>
          <p:spPr bwMode="auto">
            <a:xfrm>
              <a:off x="4973" y="1532"/>
              <a:ext cx="283" cy="124"/>
            </a:xfrm>
            <a:prstGeom prst="rect">
              <a:avLst/>
            </a:prstGeom>
            <a:noFill/>
            <a:ln w="9525">
              <a:noFill/>
              <a:miter lim="800000"/>
              <a:headEnd/>
              <a:tailEnd/>
            </a:ln>
            <a:effectLst/>
          </p:spPr>
          <p:txBody>
            <a:bodyPr lIns="0" tIns="0" rIns="0" bIns="0"/>
            <a:lstStyle/>
            <a:p>
              <a:pPr defTabSz="434975" eaLnBrk="1" hangingPunct="1">
                <a:buClr>
                  <a:srgbClr val="000000"/>
                </a:buClr>
                <a:buSzPct val="90000"/>
                <a:buFont typeface="Monotype Sorts" pitchFamily="2" charset="2"/>
                <a:buNone/>
              </a:pPr>
              <a:r>
                <a:rPr lang="en-US" sz="1000">
                  <a:solidFill>
                    <a:srgbClr val="000000"/>
                  </a:solidFill>
                </a:rPr>
                <a:t>47</a:t>
              </a:r>
              <a:r>
                <a:rPr lang="en-US" sz="1000">
                  <a:solidFill>
                    <a:srgbClr val="000000"/>
                  </a:solidFill>
                  <a:latin typeface="Symbol" pitchFamily="18" charset="2"/>
                </a:rPr>
                <a:t>m</a:t>
              </a:r>
              <a:r>
                <a:rPr lang="en-US" sz="1000">
                  <a:solidFill>
                    <a:srgbClr val="000000"/>
                  </a:solidFill>
                </a:rPr>
                <a:t>F</a:t>
              </a:r>
              <a:endParaRPr lang="en-US" sz="2400">
                <a:latin typeface="Times New Roman" pitchFamily="18" charset="0"/>
              </a:endParaRPr>
            </a:p>
          </p:txBody>
        </p:sp>
        <p:sp>
          <p:nvSpPr>
            <p:cNvPr id="19551" name="Line 95"/>
            <p:cNvSpPr>
              <a:spLocks noChangeShapeType="1"/>
            </p:cNvSpPr>
            <p:nvPr/>
          </p:nvSpPr>
          <p:spPr bwMode="auto">
            <a:xfrm flipV="1">
              <a:off x="4803" y="1648"/>
              <a:ext cx="0" cy="98"/>
            </a:xfrm>
            <a:prstGeom prst="line">
              <a:avLst/>
            </a:prstGeom>
            <a:noFill/>
            <a:ln w="31427">
              <a:solidFill>
                <a:srgbClr val="000000"/>
              </a:solidFill>
              <a:round/>
              <a:headEnd/>
              <a:tailEnd/>
            </a:ln>
            <a:effectLst/>
          </p:spPr>
          <p:txBody>
            <a:bodyPr/>
            <a:lstStyle/>
            <a:p>
              <a:endParaRPr lang="en-US"/>
            </a:p>
          </p:txBody>
        </p:sp>
        <p:sp>
          <p:nvSpPr>
            <p:cNvPr id="19552" name="Oval 96"/>
            <p:cNvSpPr>
              <a:spLocks noChangeArrowheads="1"/>
            </p:cNvSpPr>
            <p:nvPr/>
          </p:nvSpPr>
          <p:spPr bwMode="auto">
            <a:xfrm>
              <a:off x="4772" y="1390"/>
              <a:ext cx="63" cy="52"/>
            </a:xfrm>
            <a:prstGeom prst="ellipse">
              <a:avLst/>
            </a:prstGeom>
            <a:solidFill>
              <a:schemeClr val="tx1"/>
            </a:solidFill>
            <a:ln w="25400">
              <a:solidFill>
                <a:schemeClr val="tx1"/>
              </a:solidFill>
              <a:miter lim="800000"/>
              <a:headEnd/>
              <a:tailEnd/>
            </a:ln>
            <a:effectLst/>
          </p:spPr>
          <p:txBody>
            <a:bodyPr wrap="none" anchor="ctr"/>
            <a:lstStyle/>
            <a:p>
              <a:endParaRPr lang="en-US"/>
            </a:p>
          </p:txBody>
        </p:sp>
      </p:grpSp>
      <p:sp>
        <p:nvSpPr>
          <p:cNvPr id="19553" name="Oval 97"/>
          <p:cNvSpPr>
            <a:spLocks noChangeArrowheads="1"/>
          </p:cNvSpPr>
          <p:nvPr/>
        </p:nvSpPr>
        <p:spPr bwMode="auto">
          <a:xfrm>
            <a:off x="1204913" y="2588543"/>
            <a:ext cx="100012" cy="82550"/>
          </a:xfrm>
          <a:prstGeom prst="ellipse">
            <a:avLst/>
          </a:prstGeom>
          <a:solidFill>
            <a:schemeClr val="tx1"/>
          </a:solidFill>
          <a:ln w="25400">
            <a:solidFill>
              <a:schemeClr val="tx1"/>
            </a:solidFill>
            <a:miter lim="800000"/>
            <a:headEnd/>
            <a:tailEnd/>
          </a:ln>
          <a:effectLst/>
        </p:spPr>
        <p:txBody>
          <a:bodyPr wrap="none" anchor="ctr"/>
          <a:lstStyle/>
          <a:p>
            <a:endParaRPr lang="en-US"/>
          </a:p>
        </p:txBody>
      </p:sp>
      <p:sp>
        <p:nvSpPr>
          <p:cNvPr id="19554" name="Oval 98"/>
          <p:cNvSpPr>
            <a:spLocks noChangeArrowheads="1"/>
          </p:cNvSpPr>
          <p:nvPr/>
        </p:nvSpPr>
        <p:spPr bwMode="auto">
          <a:xfrm>
            <a:off x="4533900" y="2588543"/>
            <a:ext cx="100013" cy="82550"/>
          </a:xfrm>
          <a:prstGeom prst="ellipse">
            <a:avLst/>
          </a:prstGeom>
          <a:solidFill>
            <a:schemeClr val="tx1"/>
          </a:solidFill>
          <a:ln w="25400">
            <a:solidFill>
              <a:schemeClr val="tx1"/>
            </a:solidFill>
            <a:miter lim="800000"/>
            <a:headEnd/>
            <a:tailEnd/>
          </a:ln>
          <a:effectLst/>
        </p:spPr>
        <p:txBody>
          <a:bodyPr wrap="none" anchor="ctr"/>
          <a:lstStyle/>
          <a:p>
            <a:endParaRPr lang="en-US"/>
          </a:p>
        </p:txBody>
      </p:sp>
      <p:sp>
        <p:nvSpPr>
          <p:cNvPr id="19555" name="Oval 99"/>
          <p:cNvSpPr>
            <a:spLocks noChangeArrowheads="1"/>
          </p:cNvSpPr>
          <p:nvPr/>
        </p:nvSpPr>
        <p:spPr bwMode="auto">
          <a:xfrm>
            <a:off x="1724025" y="2588543"/>
            <a:ext cx="100013" cy="82550"/>
          </a:xfrm>
          <a:prstGeom prst="ellipse">
            <a:avLst/>
          </a:prstGeom>
          <a:solidFill>
            <a:schemeClr val="tx1"/>
          </a:solidFill>
          <a:ln w="25400">
            <a:solidFill>
              <a:schemeClr val="tx1"/>
            </a:solidFill>
            <a:miter lim="800000"/>
            <a:headEnd/>
            <a:tailEnd/>
          </a:ln>
          <a:effectLst/>
        </p:spPr>
        <p:txBody>
          <a:bodyPr wrap="none" anchor="ctr"/>
          <a:lstStyle/>
          <a:p>
            <a:endParaRPr lang="en-US"/>
          </a:p>
        </p:txBody>
      </p:sp>
      <p:sp>
        <p:nvSpPr>
          <p:cNvPr id="19556" name="Oval 100"/>
          <p:cNvSpPr>
            <a:spLocks noChangeArrowheads="1"/>
          </p:cNvSpPr>
          <p:nvPr/>
        </p:nvSpPr>
        <p:spPr bwMode="auto">
          <a:xfrm>
            <a:off x="6456363" y="2529805"/>
            <a:ext cx="193675" cy="200025"/>
          </a:xfrm>
          <a:prstGeom prst="ellipse">
            <a:avLst/>
          </a:prstGeom>
          <a:noFill/>
          <a:ln w="25400">
            <a:solidFill>
              <a:schemeClr val="tx1"/>
            </a:solidFill>
            <a:miter lim="800000"/>
            <a:headEnd/>
            <a:tailEnd/>
          </a:ln>
          <a:effectLst/>
        </p:spPr>
        <p:txBody>
          <a:bodyPr wrap="none" anchor="ctr"/>
          <a:lstStyle/>
          <a:p>
            <a:endParaRPr lang="en-US"/>
          </a:p>
        </p:txBody>
      </p:sp>
      <p:sp>
        <p:nvSpPr>
          <p:cNvPr id="19557" name="Text Box 101"/>
          <p:cNvSpPr txBox="1">
            <a:spLocks noChangeArrowheads="1"/>
          </p:cNvSpPr>
          <p:nvPr/>
        </p:nvSpPr>
        <p:spPr bwMode="auto">
          <a:xfrm>
            <a:off x="6392863" y="2479005"/>
            <a:ext cx="338137" cy="304800"/>
          </a:xfrm>
          <a:prstGeom prst="rect">
            <a:avLst/>
          </a:prstGeom>
          <a:noFill/>
          <a:ln w="9525">
            <a:noFill/>
            <a:miter lim="800000"/>
            <a:headEnd/>
            <a:tailEnd/>
          </a:ln>
          <a:effectLst/>
        </p:spPr>
        <p:txBody>
          <a:bodyPr wrap="none">
            <a:spAutoFit/>
          </a:bodyPr>
          <a:lstStyle/>
          <a:p>
            <a:pPr eaLnBrk="1" hangingPunct="1"/>
            <a:r>
              <a:rPr lang="en-US" sz="1400" b="1">
                <a:latin typeface="Verdana" pitchFamily="34" charset="0"/>
              </a:rPr>
              <a:t>+</a:t>
            </a:r>
          </a:p>
        </p:txBody>
      </p:sp>
      <p:grpSp>
        <p:nvGrpSpPr>
          <p:cNvPr id="13" name="Group 102"/>
          <p:cNvGrpSpPr>
            <a:grpSpLocks/>
          </p:cNvGrpSpPr>
          <p:nvPr/>
        </p:nvGrpSpPr>
        <p:grpSpPr bwMode="auto">
          <a:xfrm>
            <a:off x="1123950" y="3475955"/>
            <a:ext cx="134938" cy="328613"/>
            <a:chOff x="307" y="1815"/>
            <a:chExt cx="85" cy="207"/>
          </a:xfrm>
        </p:grpSpPr>
        <p:sp>
          <p:nvSpPr>
            <p:cNvPr id="19559" name="Line 103"/>
            <p:cNvSpPr>
              <a:spLocks noChangeShapeType="1"/>
            </p:cNvSpPr>
            <p:nvPr/>
          </p:nvSpPr>
          <p:spPr bwMode="auto">
            <a:xfrm flipH="1">
              <a:off x="311" y="1815"/>
              <a:ext cx="81" cy="96"/>
            </a:xfrm>
            <a:prstGeom prst="line">
              <a:avLst/>
            </a:prstGeom>
            <a:noFill/>
            <a:ln w="25400">
              <a:solidFill>
                <a:schemeClr val="accent2"/>
              </a:solidFill>
              <a:round/>
              <a:headEnd/>
              <a:tailEnd/>
            </a:ln>
            <a:effectLst/>
          </p:spPr>
          <p:txBody>
            <a:bodyPr/>
            <a:lstStyle/>
            <a:p>
              <a:endParaRPr lang="en-US"/>
            </a:p>
          </p:txBody>
        </p:sp>
        <p:sp>
          <p:nvSpPr>
            <p:cNvPr id="19560" name="Line 104"/>
            <p:cNvSpPr>
              <a:spLocks noChangeShapeType="1"/>
            </p:cNvSpPr>
            <p:nvPr/>
          </p:nvSpPr>
          <p:spPr bwMode="auto">
            <a:xfrm flipV="1">
              <a:off x="307" y="1816"/>
              <a:ext cx="0" cy="206"/>
            </a:xfrm>
            <a:prstGeom prst="line">
              <a:avLst/>
            </a:prstGeom>
            <a:noFill/>
            <a:ln w="25400">
              <a:solidFill>
                <a:schemeClr val="accent2"/>
              </a:solidFill>
              <a:round/>
              <a:headEnd/>
              <a:tailEnd/>
            </a:ln>
            <a:effectLst/>
          </p:spPr>
          <p:txBody>
            <a:bodyPr/>
            <a:lstStyle/>
            <a:p>
              <a:endParaRPr lang="en-US"/>
            </a:p>
          </p:txBody>
        </p:sp>
        <p:sp>
          <p:nvSpPr>
            <p:cNvPr id="19561" name="Line 105"/>
            <p:cNvSpPr>
              <a:spLocks noChangeShapeType="1"/>
            </p:cNvSpPr>
            <p:nvPr/>
          </p:nvSpPr>
          <p:spPr bwMode="auto">
            <a:xfrm>
              <a:off x="308" y="1923"/>
              <a:ext cx="84" cy="99"/>
            </a:xfrm>
            <a:prstGeom prst="line">
              <a:avLst/>
            </a:prstGeom>
            <a:noFill/>
            <a:ln w="25400">
              <a:solidFill>
                <a:srgbClr val="0000FF"/>
              </a:solidFill>
              <a:round/>
              <a:headEnd/>
              <a:tailEnd type="triangle" w="lg" len="med"/>
            </a:ln>
            <a:effectLst/>
          </p:spPr>
          <p:txBody>
            <a:bodyPr/>
            <a:lstStyle/>
            <a:p>
              <a:endParaRPr lang="en-US"/>
            </a:p>
          </p:txBody>
        </p:sp>
      </p:grpSp>
      <p:grpSp>
        <p:nvGrpSpPr>
          <p:cNvPr id="14" name="Group 106"/>
          <p:cNvGrpSpPr>
            <a:grpSpLocks/>
          </p:cNvGrpSpPr>
          <p:nvPr/>
        </p:nvGrpSpPr>
        <p:grpSpPr bwMode="auto">
          <a:xfrm>
            <a:off x="1389063" y="3290218"/>
            <a:ext cx="201612" cy="127000"/>
            <a:chOff x="1354" y="2018"/>
            <a:chExt cx="127" cy="80"/>
          </a:xfrm>
        </p:grpSpPr>
        <p:sp>
          <p:nvSpPr>
            <p:cNvPr id="19563" name="Line 107"/>
            <p:cNvSpPr>
              <a:spLocks noChangeShapeType="1"/>
            </p:cNvSpPr>
            <p:nvPr/>
          </p:nvSpPr>
          <p:spPr bwMode="auto">
            <a:xfrm>
              <a:off x="1362" y="2018"/>
              <a:ext cx="119" cy="0"/>
            </a:xfrm>
            <a:prstGeom prst="line">
              <a:avLst/>
            </a:prstGeom>
            <a:noFill/>
            <a:ln w="18735">
              <a:solidFill>
                <a:srgbClr val="000000"/>
              </a:solidFill>
              <a:round/>
              <a:headEnd/>
              <a:tailEnd type="triangle" w="med" len="med"/>
            </a:ln>
            <a:effectLst/>
          </p:spPr>
          <p:txBody>
            <a:bodyPr/>
            <a:lstStyle/>
            <a:p>
              <a:endParaRPr lang="en-US"/>
            </a:p>
          </p:txBody>
        </p:sp>
        <p:sp>
          <p:nvSpPr>
            <p:cNvPr id="19564" name="Line 108"/>
            <p:cNvSpPr>
              <a:spLocks noChangeShapeType="1"/>
            </p:cNvSpPr>
            <p:nvPr/>
          </p:nvSpPr>
          <p:spPr bwMode="auto">
            <a:xfrm>
              <a:off x="1354" y="2098"/>
              <a:ext cx="127" cy="0"/>
            </a:xfrm>
            <a:prstGeom prst="line">
              <a:avLst/>
            </a:prstGeom>
            <a:noFill/>
            <a:ln w="18735">
              <a:solidFill>
                <a:srgbClr val="000000"/>
              </a:solidFill>
              <a:round/>
              <a:headEnd/>
              <a:tailEnd type="triangle" w="med" len="med"/>
            </a:ln>
            <a:effectLst/>
          </p:spPr>
          <p:txBody>
            <a:bodyPr/>
            <a:lstStyle/>
            <a:p>
              <a:endParaRPr lang="en-US"/>
            </a:p>
          </p:txBody>
        </p:sp>
      </p:grpSp>
      <p:grpSp>
        <p:nvGrpSpPr>
          <p:cNvPr id="15" name="Group 109"/>
          <p:cNvGrpSpPr>
            <a:grpSpLocks/>
          </p:cNvGrpSpPr>
          <p:nvPr/>
        </p:nvGrpSpPr>
        <p:grpSpPr bwMode="auto">
          <a:xfrm>
            <a:off x="1646238" y="3198143"/>
            <a:ext cx="134937" cy="328612"/>
            <a:chOff x="307" y="1815"/>
            <a:chExt cx="85" cy="207"/>
          </a:xfrm>
        </p:grpSpPr>
        <p:sp>
          <p:nvSpPr>
            <p:cNvPr id="19566" name="Line 110"/>
            <p:cNvSpPr>
              <a:spLocks noChangeShapeType="1"/>
            </p:cNvSpPr>
            <p:nvPr/>
          </p:nvSpPr>
          <p:spPr bwMode="auto">
            <a:xfrm flipH="1">
              <a:off x="311" y="1815"/>
              <a:ext cx="81" cy="96"/>
            </a:xfrm>
            <a:prstGeom prst="line">
              <a:avLst/>
            </a:prstGeom>
            <a:noFill/>
            <a:ln w="25400">
              <a:solidFill>
                <a:schemeClr val="accent2"/>
              </a:solidFill>
              <a:round/>
              <a:headEnd/>
              <a:tailEnd/>
            </a:ln>
            <a:effectLst/>
          </p:spPr>
          <p:txBody>
            <a:bodyPr/>
            <a:lstStyle/>
            <a:p>
              <a:endParaRPr lang="en-US"/>
            </a:p>
          </p:txBody>
        </p:sp>
        <p:sp>
          <p:nvSpPr>
            <p:cNvPr id="19567" name="Line 111"/>
            <p:cNvSpPr>
              <a:spLocks noChangeShapeType="1"/>
            </p:cNvSpPr>
            <p:nvPr/>
          </p:nvSpPr>
          <p:spPr bwMode="auto">
            <a:xfrm flipV="1">
              <a:off x="307" y="1816"/>
              <a:ext cx="0" cy="206"/>
            </a:xfrm>
            <a:prstGeom prst="line">
              <a:avLst/>
            </a:prstGeom>
            <a:noFill/>
            <a:ln w="25400">
              <a:solidFill>
                <a:schemeClr val="accent2"/>
              </a:solidFill>
              <a:round/>
              <a:headEnd/>
              <a:tailEnd/>
            </a:ln>
            <a:effectLst/>
          </p:spPr>
          <p:txBody>
            <a:bodyPr/>
            <a:lstStyle/>
            <a:p>
              <a:endParaRPr lang="en-US"/>
            </a:p>
          </p:txBody>
        </p:sp>
        <p:sp>
          <p:nvSpPr>
            <p:cNvPr id="19568" name="Line 112"/>
            <p:cNvSpPr>
              <a:spLocks noChangeShapeType="1"/>
            </p:cNvSpPr>
            <p:nvPr/>
          </p:nvSpPr>
          <p:spPr bwMode="auto">
            <a:xfrm>
              <a:off x="308" y="1923"/>
              <a:ext cx="84" cy="99"/>
            </a:xfrm>
            <a:prstGeom prst="line">
              <a:avLst/>
            </a:prstGeom>
            <a:noFill/>
            <a:ln w="25400">
              <a:solidFill>
                <a:srgbClr val="0000FF"/>
              </a:solidFill>
              <a:round/>
              <a:headEnd/>
              <a:tailEnd type="triangle" w="lg" len="med"/>
            </a:ln>
            <a:effectLst/>
          </p:spPr>
          <p:txBody>
            <a:bodyPr/>
            <a:lstStyle/>
            <a:p>
              <a:endParaRPr lang="en-US"/>
            </a:p>
          </p:txBody>
        </p:sp>
      </p:grpSp>
      <p:grpSp>
        <p:nvGrpSpPr>
          <p:cNvPr id="16" name="Group 113"/>
          <p:cNvGrpSpPr>
            <a:grpSpLocks/>
          </p:cNvGrpSpPr>
          <p:nvPr/>
        </p:nvGrpSpPr>
        <p:grpSpPr bwMode="auto">
          <a:xfrm>
            <a:off x="5627688" y="4791993"/>
            <a:ext cx="92075" cy="769937"/>
            <a:chOff x="3801" y="2677"/>
            <a:chExt cx="58" cy="485"/>
          </a:xfrm>
        </p:grpSpPr>
        <p:sp>
          <p:nvSpPr>
            <p:cNvPr id="19570" name="AutoShape 114"/>
            <p:cNvSpPr>
              <a:spLocks noChangeArrowheads="1"/>
            </p:cNvSpPr>
            <p:nvPr/>
          </p:nvSpPr>
          <p:spPr bwMode="auto">
            <a:xfrm flipV="1">
              <a:off x="3801" y="2794"/>
              <a:ext cx="58" cy="264"/>
            </a:xfrm>
            <a:prstGeom prst="roundRect">
              <a:avLst>
                <a:gd name="adj" fmla="val 0"/>
              </a:avLst>
            </a:prstGeom>
            <a:noFill/>
            <a:ln w="31427">
              <a:solidFill>
                <a:srgbClr val="000000"/>
              </a:solidFill>
              <a:round/>
              <a:headEnd/>
              <a:tailEnd/>
            </a:ln>
            <a:effectLst/>
          </p:spPr>
          <p:txBody>
            <a:bodyPr wrap="none" anchor="ctr"/>
            <a:lstStyle/>
            <a:p>
              <a:endParaRPr lang="en-US"/>
            </a:p>
          </p:txBody>
        </p:sp>
        <p:sp>
          <p:nvSpPr>
            <p:cNvPr id="19571" name="Line 115"/>
            <p:cNvSpPr>
              <a:spLocks noChangeShapeType="1"/>
            </p:cNvSpPr>
            <p:nvPr/>
          </p:nvSpPr>
          <p:spPr bwMode="auto">
            <a:xfrm>
              <a:off x="3830" y="3050"/>
              <a:ext cx="0" cy="112"/>
            </a:xfrm>
            <a:prstGeom prst="line">
              <a:avLst/>
            </a:prstGeom>
            <a:noFill/>
            <a:ln w="31427">
              <a:solidFill>
                <a:srgbClr val="000000"/>
              </a:solidFill>
              <a:round/>
              <a:headEnd/>
              <a:tailEnd/>
            </a:ln>
            <a:effectLst/>
          </p:spPr>
          <p:txBody>
            <a:bodyPr/>
            <a:lstStyle/>
            <a:p>
              <a:endParaRPr lang="en-US"/>
            </a:p>
          </p:txBody>
        </p:sp>
        <p:sp>
          <p:nvSpPr>
            <p:cNvPr id="19572" name="Line 116"/>
            <p:cNvSpPr>
              <a:spLocks noChangeShapeType="1"/>
            </p:cNvSpPr>
            <p:nvPr/>
          </p:nvSpPr>
          <p:spPr bwMode="auto">
            <a:xfrm>
              <a:off x="3830" y="2677"/>
              <a:ext cx="0" cy="110"/>
            </a:xfrm>
            <a:prstGeom prst="line">
              <a:avLst/>
            </a:prstGeom>
            <a:noFill/>
            <a:ln w="31427">
              <a:solidFill>
                <a:srgbClr val="000000"/>
              </a:solidFill>
              <a:round/>
              <a:headEnd/>
              <a:tailEnd/>
            </a:ln>
            <a:effectLst/>
          </p:spPr>
          <p:txBody>
            <a:bodyPr/>
            <a:lstStyle/>
            <a:p>
              <a:endParaRPr lang="en-US"/>
            </a:p>
          </p:txBody>
        </p:sp>
      </p:grpSp>
      <p:grpSp>
        <p:nvGrpSpPr>
          <p:cNvPr id="17" name="Group 117"/>
          <p:cNvGrpSpPr>
            <a:grpSpLocks/>
          </p:cNvGrpSpPr>
          <p:nvPr/>
        </p:nvGrpSpPr>
        <p:grpSpPr bwMode="auto">
          <a:xfrm>
            <a:off x="1944688" y="3601368"/>
            <a:ext cx="103187" cy="2055812"/>
            <a:chOff x="2025" y="2031"/>
            <a:chExt cx="65" cy="1295"/>
          </a:xfrm>
        </p:grpSpPr>
        <p:sp>
          <p:nvSpPr>
            <p:cNvPr id="19574" name="AutoShape 118"/>
            <p:cNvSpPr>
              <a:spLocks noChangeArrowheads="1"/>
            </p:cNvSpPr>
            <p:nvPr/>
          </p:nvSpPr>
          <p:spPr bwMode="auto">
            <a:xfrm flipV="1">
              <a:off x="2032" y="2723"/>
              <a:ext cx="58" cy="264"/>
            </a:xfrm>
            <a:prstGeom prst="roundRect">
              <a:avLst>
                <a:gd name="adj" fmla="val 0"/>
              </a:avLst>
            </a:prstGeom>
            <a:noFill/>
            <a:ln w="31427">
              <a:solidFill>
                <a:srgbClr val="000000"/>
              </a:solidFill>
              <a:round/>
              <a:headEnd/>
              <a:tailEnd/>
            </a:ln>
            <a:effectLst/>
          </p:spPr>
          <p:txBody>
            <a:bodyPr wrap="none" anchor="ctr"/>
            <a:lstStyle/>
            <a:p>
              <a:endParaRPr lang="en-US"/>
            </a:p>
          </p:txBody>
        </p:sp>
        <p:sp>
          <p:nvSpPr>
            <p:cNvPr id="19575" name="Line 119"/>
            <p:cNvSpPr>
              <a:spLocks noChangeShapeType="1"/>
            </p:cNvSpPr>
            <p:nvPr/>
          </p:nvSpPr>
          <p:spPr bwMode="auto">
            <a:xfrm flipH="1" flipV="1">
              <a:off x="2064" y="2971"/>
              <a:ext cx="1" cy="355"/>
            </a:xfrm>
            <a:prstGeom prst="line">
              <a:avLst/>
            </a:prstGeom>
            <a:noFill/>
            <a:ln w="31750">
              <a:solidFill>
                <a:schemeClr val="tx1"/>
              </a:solidFill>
              <a:round/>
              <a:headEnd/>
              <a:tailEnd/>
            </a:ln>
            <a:effectLst/>
          </p:spPr>
          <p:txBody>
            <a:bodyPr/>
            <a:lstStyle/>
            <a:p>
              <a:endParaRPr lang="en-US"/>
            </a:p>
          </p:txBody>
        </p:sp>
        <p:sp>
          <p:nvSpPr>
            <p:cNvPr id="19576" name="Line 120"/>
            <p:cNvSpPr>
              <a:spLocks noChangeShapeType="1"/>
            </p:cNvSpPr>
            <p:nvPr/>
          </p:nvSpPr>
          <p:spPr bwMode="auto">
            <a:xfrm flipV="1">
              <a:off x="2058" y="2068"/>
              <a:ext cx="0" cy="670"/>
            </a:xfrm>
            <a:prstGeom prst="line">
              <a:avLst/>
            </a:prstGeom>
            <a:noFill/>
            <a:ln w="31750">
              <a:solidFill>
                <a:schemeClr val="tx1"/>
              </a:solidFill>
              <a:round/>
              <a:headEnd/>
              <a:tailEnd/>
            </a:ln>
            <a:effectLst/>
          </p:spPr>
          <p:txBody>
            <a:bodyPr/>
            <a:lstStyle/>
            <a:p>
              <a:endParaRPr lang="en-US"/>
            </a:p>
          </p:txBody>
        </p:sp>
        <p:sp>
          <p:nvSpPr>
            <p:cNvPr id="19577" name="Oval 121"/>
            <p:cNvSpPr>
              <a:spLocks noChangeArrowheads="1"/>
            </p:cNvSpPr>
            <p:nvPr/>
          </p:nvSpPr>
          <p:spPr bwMode="auto">
            <a:xfrm>
              <a:off x="2025" y="2031"/>
              <a:ext cx="63" cy="52"/>
            </a:xfrm>
            <a:prstGeom prst="ellipse">
              <a:avLst/>
            </a:prstGeom>
            <a:solidFill>
              <a:schemeClr val="tx1"/>
            </a:solidFill>
            <a:ln w="25400">
              <a:solidFill>
                <a:schemeClr val="tx1"/>
              </a:solidFill>
              <a:miter lim="800000"/>
              <a:headEnd/>
              <a:tailEnd/>
            </a:ln>
            <a:effectLst/>
          </p:spPr>
          <p:txBody>
            <a:bodyPr wrap="none" anchor="ctr"/>
            <a:lstStyle/>
            <a:p>
              <a:endParaRPr lang="en-US"/>
            </a:p>
          </p:txBody>
        </p:sp>
      </p:grpSp>
      <p:grpSp>
        <p:nvGrpSpPr>
          <p:cNvPr id="18" name="Group 122"/>
          <p:cNvGrpSpPr>
            <a:grpSpLocks/>
          </p:cNvGrpSpPr>
          <p:nvPr/>
        </p:nvGrpSpPr>
        <p:grpSpPr bwMode="auto">
          <a:xfrm>
            <a:off x="1557338" y="4017293"/>
            <a:ext cx="100012" cy="1639887"/>
            <a:chOff x="1781" y="2293"/>
            <a:chExt cx="63" cy="1033"/>
          </a:xfrm>
        </p:grpSpPr>
        <p:sp>
          <p:nvSpPr>
            <p:cNvPr id="19579" name="Line 123"/>
            <p:cNvSpPr>
              <a:spLocks noChangeShapeType="1"/>
            </p:cNvSpPr>
            <p:nvPr/>
          </p:nvSpPr>
          <p:spPr bwMode="auto">
            <a:xfrm flipH="1" flipV="1">
              <a:off x="1816" y="2971"/>
              <a:ext cx="1" cy="355"/>
            </a:xfrm>
            <a:prstGeom prst="line">
              <a:avLst/>
            </a:prstGeom>
            <a:noFill/>
            <a:ln w="31750">
              <a:solidFill>
                <a:schemeClr val="tx1"/>
              </a:solidFill>
              <a:round/>
              <a:headEnd/>
              <a:tailEnd/>
            </a:ln>
            <a:effectLst/>
          </p:spPr>
          <p:txBody>
            <a:bodyPr/>
            <a:lstStyle/>
            <a:p>
              <a:endParaRPr lang="en-US"/>
            </a:p>
          </p:txBody>
        </p:sp>
        <p:sp>
          <p:nvSpPr>
            <p:cNvPr id="19580" name="AutoShape 124"/>
            <p:cNvSpPr>
              <a:spLocks noChangeArrowheads="1"/>
            </p:cNvSpPr>
            <p:nvPr/>
          </p:nvSpPr>
          <p:spPr bwMode="auto">
            <a:xfrm flipV="1">
              <a:off x="1786" y="2716"/>
              <a:ext cx="58" cy="264"/>
            </a:xfrm>
            <a:prstGeom prst="roundRect">
              <a:avLst>
                <a:gd name="adj" fmla="val 0"/>
              </a:avLst>
            </a:prstGeom>
            <a:noFill/>
            <a:ln w="31427">
              <a:solidFill>
                <a:srgbClr val="000000"/>
              </a:solidFill>
              <a:round/>
              <a:headEnd/>
              <a:tailEnd/>
            </a:ln>
            <a:effectLst/>
          </p:spPr>
          <p:txBody>
            <a:bodyPr wrap="none" anchor="ctr"/>
            <a:lstStyle/>
            <a:p>
              <a:endParaRPr lang="en-US"/>
            </a:p>
          </p:txBody>
        </p:sp>
        <p:sp>
          <p:nvSpPr>
            <p:cNvPr id="19581" name="Line 125"/>
            <p:cNvSpPr>
              <a:spLocks noChangeShapeType="1"/>
            </p:cNvSpPr>
            <p:nvPr/>
          </p:nvSpPr>
          <p:spPr bwMode="auto">
            <a:xfrm flipH="1" flipV="1">
              <a:off x="1815" y="2337"/>
              <a:ext cx="0" cy="388"/>
            </a:xfrm>
            <a:prstGeom prst="line">
              <a:avLst/>
            </a:prstGeom>
            <a:noFill/>
            <a:ln w="31750">
              <a:solidFill>
                <a:schemeClr val="tx1"/>
              </a:solidFill>
              <a:round/>
              <a:headEnd/>
              <a:tailEnd/>
            </a:ln>
            <a:effectLst/>
          </p:spPr>
          <p:txBody>
            <a:bodyPr/>
            <a:lstStyle/>
            <a:p>
              <a:endParaRPr lang="en-US"/>
            </a:p>
          </p:txBody>
        </p:sp>
        <p:sp>
          <p:nvSpPr>
            <p:cNvPr id="19582" name="Oval 126"/>
            <p:cNvSpPr>
              <a:spLocks noChangeArrowheads="1"/>
            </p:cNvSpPr>
            <p:nvPr/>
          </p:nvSpPr>
          <p:spPr bwMode="auto">
            <a:xfrm>
              <a:off x="1781" y="2293"/>
              <a:ext cx="63" cy="52"/>
            </a:xfrm>
            <a:prstGeom prst="ellipse">
              <a:avLst/>
            </a:prstGeom>
            <a:solidFill>
              <a:schemeClr val="tx1"/>
            </a:solidFill>
            <a:ln w="25400">
              <a:solidFill>
                <a:schemeClr val="tx1"/>
              </a:solidFill>
              <a:miter lim="800000"/>
              <a:headEnd/>
              <a:tailEnd/>
            </a:ln>
            <a:effectLst/>
          </p:spPr>
          <p:txBody>
            <a:bodyPr wrap="none" anchor="ctr"/>
            <a:lstStyle/>
            <a:p>
              <a:endParaRPr lang="en-US"/>
            </a:p>
          </p:txBody>
        </p:sp>
      </p:grpSp>
      <p:sp>
        <p:nvSpPr>
          <p:cNvPr id="19583" name="Text Box 127"/>
          <p:cNvSpPr txBox="1">
            <a:spLocks noChangeArrowheads="1"/>
          </p:cNvSpPr>
          <p:nvPr/>
        </p:nvSpPr>
        <p:spPr bwMode="auto">
          <a:xfrm>
            <a:off x="3654425" y="4466555"/>
            <a:ext cx="485775" cy="187325"/>
          </a:xfrm>
          <a:prstGeom prst="rect">
            <a:avLst/>
          </a:prstGeom>
          <a:noFill/>
          <a:ln w="25400">
            <a:noFill/>
            <a:miter lim="800000"/>
            <a:headEnd/>
            <a:tailEnd/>
          </a:ln>
          <a:effectLst/>
        </p:spPr>
        <p:txBody>
          <a:bodyPr lIns="0" tIns="0" rIns="0" bIns="0"/>
          <a:lstStyle/>
          <a:p>
            <a:pPr defTabSz="434975" eaLnBrk="1" hangingPunct="1">
              <a:buClr>
                <a:srgbClr val="000000"/>
              </a:buClr>
              <a:buSzPct val="90000"/>
              <a:buFont typeface="Monotype Sorts" pitchFamily="2" charset="2"/>
              <a:buNone/>
            </a:pPr>
            <a:r>
              <a:rPr lang="en-US" sz="1000" b="1">
                <a:solidFill>
                  <a:srgbClr val="000000"/>
                </a:solidFill>
              </a:rPr>
              <a:t>Diag1</a:t>
            </a:r>
            <a:endParaRPr lang="en-US" sz="2400">
              <a:latin typeface="Times New Roman" pitchFamily="18" charset="0"/>
            </a:endParaRPr>
          </a:p>
        </p:txBody>
      </p:sp>
      <p:sp>
        <p:nvSpPr>
          <p:cNvPr id="19584" name="Text Box 128"/>
          <p:cNvSpPr txBox="1">
            <a:spLocks noChangeArrowheads="1"/>
          </p:cNvSpPr>
          <p:nvPr/>
        </p:nvSpPr>
        <p:spPr bwMode="auto">
          <a:xfrm>
            <a:off x="3654425" y="4785643"/>
            <a:ext cx="485775" cy="187325"/>
          </a:xfrm>
          <a:prstGeom prst="rect">
            <a:avLst/>
          </a:prstGeom>
          <a:noFill/>
          <a:ln w="25400">
            <a:noFill/>
            <a:miter lim="800000"/>
            <a:headEnd/>
            <a:tailEnd/>
          </a:ln>
          <a:effectLst/>
        </p:spPr>
        <p:txBody>
          <a:bodyPr lIns="0" tIns="0" rIns="0" bIns="0"/>
          <a:lstStyle/>
          <a:p>
            <a:pPr defTabSz="434975" eaLnBrk="1" hangingPunct="1">
              <a:buClr>
                <a:srgbClr val="000000"/>
              </a:buClr>
              <a:buSzPct val="90000"/>
              <a:buFont typeface="Monotype Sorts" pitchFamily="2" charset="2"/>
              <a:buNone/>
            </a:pPr>
            <a:r>
              <a:rPr lang="en-US" sz="1000" b="1">
                <a:solidFill>
                  <a:srgbClr val="000000"/>
                </a:solidFill>
              </a:rPr>
              <a:t>Diag4</a:t>
            </a:r>
            <a:endParaRPr lang="en-US" sz="2400">
              <a:latin typeface="Times New Roman" pitchFamily="18" charset="0"/>
            </a:endParaRPr>
          </a:p>
        </p:txBody>
      </p:sp>
      <p:sp>
        <p:nvSpPr>
          <p:cNvPr id="19585" name="Line 129"/>
          <p:cNvSpPr>
            <a:spLocks noChangeShapeType="1"/>
          </p:cNvSpPr>
          <p:nvPr/>
        </p:nvSpPr>
        <p:spPr bwMode="auto">
          <a:xfrm>
            <a:off x="3595688" y="4711030"/>
            <a:ext cx="0" cy="247650"/>
          </a:xfrm>
          <a:prstGeom prst="line">
            <a:avLst/>
          </a:prstGeom>
          <a:noFill/>
          <a:ln w="31750">
            <a:solidFill>
              <a:schemeClr val="tx1"/>
            </a:solidFill>
            <a:prstDash val="sysDot"/>
            <a:round/>
            <a:headEnd/>
            <a:tailEnd/>
          </a:ln>
          <a:effectLst/>
        </p:spPr>
        <p:txBody>
          <a:bodyPr/>
          <a:lstStyle/>
          <a:p>
            <a:endParaRPr lang="en-US"/>
          </a:p>
        </p:txBody>
      </p:sp>
      <p:grpSp>
        <p:nvGrpSpPr>
          <p:cNvPr id="19" name="Group 130"/>
          <p:cNvGrpSpPr>
            <a:grpSpLocks/>
          </p:cNvGrpSpPr>
          <p:nvPr/>
        </p:nvGrpSpPr>
        <p:grpSpPr bwMode="auto">
          <a:xfrm>
            <a:off x="2560638" y="4315743"/>
            <a:ext cx="488950" cy="303212"/>
            <a:chOff x="2489" y="2822"/>
            <a:chExt cx="322" cy="223"/>
          </a:xfrm>
        </p:grpSpPr>
        <p:sp>
          <p:nvSpPr>
            <p:cNvPr id="19587" name="Line 131"/>
            <p:cNvSpPr>
              <a:spLocks noChangeShapeType="1"/>
            </p:cNvSpPr>
            <p:nvPr/>
          </p:nvSpPr>
          <p:spPr bwMode="auto">
            <a:xfrm flipH="1" flipV="1">
              <a:off x="2495" y="2822"/>
              <a:ext cx="118" cy="104"/>
            </a:xfrm>
            <a:prstGeom prst="line">
              <a:avLst/>
            </a:prstGeom>
            <a:noFill/>
            <a:ln w="18735">
              <a:solidFill>
                <a:srgbClr val="000000"/>
              </a:solidFill>
              <a:round/>
              <a:headEnd/>
              <a:tailEnd type="triangle" w="med" len="med"/>
            </a:ln>
            <a:effectLst/>
          </p:spPr>
          <p:txBody>
            <a:bodyPr/>
            <a:lstStyle/>
            <a:p>
              <a:endParaRPr lang="en-US"/>
            </a:p>
          </p:txBody>
        </p:sp>
        <p:sp>
          <p:nvSpPr>
            <p:cNvPr id="19588" name="Line 132"/>
            <p:cNvSpPr>
              <a:spLocks noChangeShapeType="1"/>
            </p:cNvSpPr>
            <p:nvPr/>
          </p:nvSpPr>
          <p:spPr bwMode="auto">
            <a:xfrm flipH="1" flipV="1">
              <a:off x="2489" y="2886"/>
              <a:ext cx="124" cy="116"/>
            </a:xfrm>
            <a:prstGeom prst="line">
              <a:avLst/>
            </a:prstGeom>
            <a:noFill/>
            <a:ln w="18735">
              <a:solidFill>
                <a:srgbClr val="000000"/>
              </a:solidFill>
              <a:round/>
              <a:headEnd/>
              <a:tailEnd type="triangle" w="med" len="med"/>
            </a:ln>
            <a:effectLst/>
          </p:spPr>
          <p:txBody>
            <a:bodyPr/>
            <a:lstStyle/>
            <a:p>
              <a:endParaRPr lang="en-US"/>
            </a:p>
          </p:txBody>
        </p:sp>
        <p:grpSp>
          <p:nvGrpSpPr>
            <p:cNvPr id="20" name="Group 133"/>
            <p:cNvGrpSpPr>
              <a:grpSpLocks/>
            </p:cNvGrpSpPr>
            <p:nvPr/>
          </p:nvGrpSpPr>
          <p:grpSpPr bwMode="auto">
            <a:xfrm>
              <a:off x="2645" y="2894"/>
              <a:ext cx="166" cy="151"/>
              <a:chOff x="548" y="2495"/>
              <a:chExt cx="166" cy="151"/>
            </a:xfrm>
          </p:grpSpPr>
          <p:sp>
            <p:nvSpPr>
              <p:cNvPr id="19590" name="Line 134"/>
              <p:cNvSpPr>
                <a:spLocks noChangeShapeType="1"/>
              </p:cNvSpPr>
              <p:nvPr/>
            </p:nvSpPr>
            <p:spPr bwMode="auto">
              <a:xfrm>
                <a:off x="548" y="2643"/>
                <a:ext cx="166" cy="0"/>
              </a:xfrm>
              <a:prstGeom prst="line">
                <a:avLst/>
              </a:prstGeom>
              <a:noFill/>
              <a:ln w="25400">
                <a:solidFill>
                  <a:srgbClr val="000000"/>
                </a:solidFill>
                <a:round/>
                <a:headEnd/>
                <a:tailEnd/>
              </a:ln>
              <a:effectLst/>
            </p:spPr>
            <p:txBody>
              <a:bodyPr/>
              <a:lstStyle/>
              <a:p>
                <a:endParaRPr lang="en-US"/>
              </a:p>
            </p:txBody>
          </p:sp>
          <p:sp>
            <p:nvSpPr>
              <p:cNvPr id="19591" name="AutoShape 135"/>
              <p:cNvSpPr>
                <a:spLocks noChangeArrowheads="1"/>
              </p:cNvSpPr>
              <p:nvPr/>
            </p:nvSpPr>
            <p:spPr bwMode="auto">
              <a:xfrm flipV="1">
                <a:off x="558" y="2495"/>
                <a:ext cx="146" cy="151"/>
              </a:xfrm>
              <a:prstGeom prst="triangle">
                <a:avLst>
                  <a:gd name="adj" fmla="val 50000"/>
                </a:avLst>
              </a:prstGeom>
              <a:solidFill>
                <a:schemeClr val="tx1"/>
              </a:solidFill>
              <a:ln w="9525">
                <a:solidFill>
                  <a:schemeClr val="tx1"/>
                </a:solidFill>
                <a:miter lim="800000"/>
                <a:headEnd/>
                <a:tailEnd/>
              </a:ln>
              <a:effectLst/>
            </p:spPr>
            <p:txBody>
              <a:bodyPr wrap="none" anchor="ctr"/>
              <a:lstStyle/>
              <a:p>
                <a:endParaRPr lang="en-US"/>
              </a:p>
            </p:txBody>
          </p:sp>
        </p:grpSp>
      </p:grpSp>
      <p:sp>
        <p:nvSpPr>
          <p:cNvPr id="19592" name="Line 136"/>
          <p:cNvSpPr>
            <a:spLocks noChangeShapeType="1"/>
          </p:cNvSpPr>
          <p:nvPr/>
        </p:nvSpPr>
        <p:spPr bwMode="auto">
          <a:xfrm>
            <a:off x="2921000" y="2640930"/>
            <a:ext cx="0" cy="2344738"/>
          </a:xfrm>
          <a:prstGeom prst="line">
            <a:avLst/>
          </a:prstGeom>
          <a:noFill/>
          <a:ln w="25400">
            <a:solidFill>
              <a:schemeClr val="tx1"/>
            </a:solidFill>
            <a:round/>
            <a:headEnd/>
            <a:tailEnd/>
          </a:ln>
          <a:effectLst/>
        </p:spPr>
        <p:txBody>
          <a:bodyPr/>
          <a:lstStyle/>
          <a:p>
            <a:endParaRPr lang="en-US"/>
          </a:p>
        </p:txBody>
      </p:sp>
      <p:sp>
        <p:nvSpPr>
          <p:cNvPr id="19593" name="Oval 137"/>
          <p:cNvSpPr>
            <a:spLocks noChangeArrowheads="1"/>
          </p:cNvSpPr>
          <p:nvPr/>
        </p:nvSpPr>
        <p:spPr bwMode="auto">
          <a:xfrm>
            <a:off x="2871788" y="2602830"/>
            <a:ext cx="100012" cy="82550"/>
          </a:xfrm>
          <a:prstGeom prst="ellipse">
            <a:avLst/>
          </a:prstGeom>
          <a:solidFill>
            <a:schemeClr val="tx1"/>
          </a:solidFill>
          <a:ln w="25400">
            <a:solidFill>
              <a:schemeClr val="tx1"/>
            </a:solidFill>
            <a:miter lim="800000"/>
            <a:headEnd/>
            <a:tailEnd/>
          </a:ln>
          <a:effectLst/>
        </p:spPr>
        <p:txBody>
          <a:bodyPr wrap="none" anchor="ctr"/>
          <a:lstStyle/>
          <a:p>
            <a:endParaRPr lang="en-US"/>
          </a:p>
        </p:txBody>
      </p:sp>
      <p:sp>
        <p:nvSpPr>
          <p:cNvPr id="19594" name="Oval 138"/>
          <p:cNvSpPr>
            <a:spLocks noChangeArrowheads="1"/>
          </p:cNvSpPr>
          <p:nvPr/>
        </p:nvSpPr>
        <p:spPr bwMode="auto">
          <a:xfrm>
            <a:off x="3341688" y="2602830"/>
            <a:ext cx="100012" cy="82550"/>
          </a:xfrm>
          <a:prstGeom prst="ellipse">
            <a:avLst/>
          </a:prstGeom>
          <a:solidFill>
            <a:schemeClr val="tx1"/>
          </a:solidFill>
          <a:ln w="25400">
            <a:solidFill>
              <a:schemeClr val="tx1"/>
            </a:solidFill>
            <a:miter lim="800000"/>
            <a:headEnd/>
            <a:tailEnd/>
          </a:ln>
          <a:effectLst/>
        </p:spPr>
        <p:txBody>
          <a:bodyPr wrap="none" anchor="ctr"/>
          <a:lstStyle/>
          <a:p>
            <a:endParaRPr lang="en-US"/>
          </a:p>
        </p:txBody>
      </p:sp>
      <p:sp>
        <p:nvSpPr>
          <p:cNvPr id="19595" name="Line 139"/>
          <p:cNvSpPr>
            <a:spLocks noChangeShapeType="1"/>
          </p:cNvSpPr>
          <p:nvPr/>
        </p:nvSpPr>
        <p:spPr bwMode="auto">
          <a:xfrm flipV="1">
            <a:off x="2922588" y="4982493"/>
            <a:ext cx="1133475" cy="3175"/>
          </a:xfrm>
          <a:prstGeom prst="line">
            <a:avLst/>
          </a:prstGeom>
          <a:noFill/>
          <a:ln w="25400">
            <a:solidFill>
              <a:schemeClr val="tx1"/>
            </a:solidFill>
            <a:round/>
            <a:headEnd/>
            <a:tailEnd/>
          </a:ln>
          <a:effectLst/>
        </p:spPr>
        <p:txBody>
          <a:bodyPr/>
          <a:lstStyle/>
          <a:p>
            <a:endParaRPr lang="en-US"/>
          </a:p>
        </p:txBody>
      </p:sp>
      <p:grpSp>
        <p:nvGrpSpPr>
          <p:cNvPr id="21" name="Group 140"/>
          <p:cNvGrpSpPr>
            <a:grpSpLocks/>
          </p:cNvGrpSpPr>
          <p:nvPr/>
        </p:nvGrpSpPr>
        <p:grpSpPr bwMode="auto">
          <a:xfrm>
            <a:off x="4103688" y="4590380"/>
            <a:ext cx="365125" cy="390525"/>
            <a:chOff x="4954" y="3106"/>
            <a:chExt cx="330" cy="287"/>
          </a:xfrm>
        </p:grpSpPr>
        <p:grpSp>
          <p:nvGrpSpPr>
            <p:cNvPr id="22" name="Group 141"/>
            <p:cNvGrpSpPr>
              <a:grpSpLocks/>
            </p:cNvGrpSpPr>
            <p:nvPr/>
          </p:nvGrpSpPr>
          <p:grpSpPr bwMode="auto">
            <a:xfrm>
              <a:off x="5140" y="3106"/>
              <a:ext cx="144" cy="224"/>
              <a:chOff x="5140" y="3106"/>
              <a:chExt cx="144" cy="224"/>
            </a:xfrm>
          </p:grpSpPr>
          <p:sp>
            <p:nvSpPr>
              <p:cNvPr id="19598" name="Line 142"/>
              <p:cNvSpPr>
                <a:spLocks noChangeShapeType="1"/>
              </p:cNvSpPr>
              <p:nvPr/>
            </p:nvSpPr>
            <p:spPr bwMode="auto">
              <a:xfrm flipV="1">
                <a:off x="5184" y="3106"/>
                <a:ext cx="0" cy="224"/>
              </a:xfrm>
              <a:prstGeom prst="line">
                <a:avLst/>
              </a:prstGeom>
              <a:noFill/>
              <a:ln w="31496">
                <a:solidFill>
                  <a:srgbClr val="000000"/>
                </a:solidFill>
                <a:round/>
                <a:headEnd/>
                <a:tailEnd/>
              </a:ln>
              <a:effectLst/>
            </p:spPr>
            <p:txBody>
              <a:bodyPr/>
              <a:lstStyle/>
              <a:p>
                <a:endParaRPr lang="en-US"/>
              </a:p>
            </p:txBody>
          </p:sp>
          <p:sp>
            <p:nvSpPr>
              <p:cNvPr id="19599" name="Line 143"/>
              <p:cNvSpPr>
                <a:spLocks noChangeShapeType="1"/>
              </p:cNvSpPr>
              <p:nvPr/>
            </p:nvSpPr>
            <p:spPr bwMode="auto">
              <a:xfrm flipH="1" flipV="1">
                <a:off x="5140" y="3106"/>
                <a:ext cx="0" cy="100"/>
              </a:xfrm>
              <a:prstGeom prst="line">
                <a:avLst/>
              </a:prstGeom>
              <a:noFill/>
              <a:ln w="31496">
                <a:solidFill>
                  <a:srgbClr val="000000"/>
                </a:solidFill>
                <a:round/>
                <a:headEnd/>
                <a:tailEnd/>
              </a:ln>
              <a:effectLst/>
            </p:spPr>
            <p:txBody>
              <a:bodyPr/>
              <a:lstStyle/>
              <a:p>
                <a:endParaRPr lang="en-US"/>
              </a:p>
            </p:txBody>
          </p:sp>
          <p:sp>
            <p:nvSpPr>
              <p:cNvPr id="19600" name="Line 144"/>
              <p:cNvSpPr>
                <a:spLocks noChangeShapeType="1"/>
              </p:cNvSpPr>
              <p:nvPr/>
            </p:nvSpPr>
            <p:spPr bwMode="auto">
              <a:xfrm flipH="1" flipV="1">
                <a:off x="5140" y="3226"/>
                <a:ext cx="0" cy="100"/>
              </a:xfrm>
              <a:prstGeom prst="line">
                <a:avLst/>
              </a:prstGeom>
              <a:noFill/>
              <a:ln w="31496">
                <a:solidFill>
                  <a:srgbClr val="000000"/>
                </a:solidFill>
                <a:round/>
                <a:headEnd/>
                <a:tailEnd/>
              </a:ln>
              <a:effectLst/>
            </p:spPr>
            <p:txBody>
              <a:bodyPr/>
              <a:lstStyle/>
              <a:p>
                <a:endParaRPr lang="en-US"/>
              </a:p>
            </p:txBody>
          </p:sp>
          <p:sp>
            <p:nvSpPr>
              <p:cNvPr id="19601" name="Line 145"/>
              <p:cNvSpPr>
                <a:spLocks noChangeShapeType="1"/>
              </p:cNvSpPr>
              <p:nvPr/>
            </p:nvSpPr>
            <p:spPr bwMode="auto">
              <a:xfrm flipV="1">
                <a:off x="5184" y="3214"/>
                <a:ext cx="100" cy="0"/>
              </a:xfrm>
              <a:prstGeom prst="line">
                <a:avLst/>
              </a:prstGeom>
              <a:noFill/>
              <a:ln w="25400">
                <a:solidFill>
                  <a:schemeClr val="tx1"/>
                </a:solidFill>
                <a:round/>
                <a:headEnd/>
                <a:tailEnd/>
              </a:ln>
              <a:effectLst/>
            </p:spPr>
            <p:txBody>
              <a:bodyPr/>
              <a:lstStyle/>
              <a:p>
                <a:endParaRPr lang="en-US"/>
              </a:p>
            </p:txBody>
          </p:sp>
        </p:grpSp>
        <p:sp>
          <p:nvSpPr>
            <p:cNvPr id="19602" name="Line 146"/>
            <p:cNvSpPr>
              <a:spLocks noChangeShapeType="1"/>
            </p:cNvSpPr>
            <p:nvPr/>
          </p:nvSpPr>
          <p:spPr bwMode="auto">
            <a:xfrm flipV="1">
              <a:off x="5040" y="3279"/>
              <a:ext cx="100" cy="0"/>
            </a:xfrm>
            <a:prstGeom prst="line">
              <a:avLst/>
            </a:prstGeom>
            <a:noFill/>
            <a:ln w="25400">
              <a:solidFill>
                <a:schemeClr val="tx1"/>
              </a:solidFill>
              <a:round/>
              <a:headEnd/>
              <a:tailEnd/>
            </a:ln>
            <a:effectLst/>
          </p:spPr>
          <p:txBody>
            <a:bodyPr/>
            <a:lstStyle/>
            <a:p>
              <a:endParaRPr lang="en-US"/>
            </a:p>
          </p:txBody>
        </p:sp>
        <p:sp>
          <p:nvSpPr>
            <p:cNvPr id="19603" name="Line 147"/>
            <p:cNvSpPr>
              <a:spLocks noChangeShapeType="1"/>
            </p:cNvSpPr>
            <p:nvPr/>
          </p:nvSpPr>
          <p:spPr bwMode="auto">
            <a:xfrm flipH="1" flipV="1">
              <a:off x="5039" y="3278"/>
              <a:ext cx="0" cy="106"/>
            </a:xfrm>
            <a:prstGeom prst="line">
              <a:avLst/>
            </a:prstGeom>
            <a:noFill/>
            <a:ln w="31750">
              <a:solidFill>
                <a:schemeClr val="tx1"/>
              </a:solidFill>
              <a:round/>
              <a:headEnd/>
              <a:tailEnd/>
            </a:ln>
            <a:effectLst/>
          </p:spPr>
          <p:txBody>
            <a:bodyPr/>
            <a:lstStyle/>
            <a:p>
              <a:endParaRPr lang="en-US"/>
            </a:p>
          </p:txBody>
        </p:sp>
        <p:sp>
          <p:nvSpPr>
            <p:cNvPr id="19604" name="Line 148"/>
            <p:cNvSpPr>
              <a:spLocks noChangeShapeType="1"/>
            </p:cNvSpPr>
            <p:nvPr/>
          </p:nvSpPr>
          <p:spPr bwMode="auto">
            <a:xfrm flipV="1">
              <a:off x="4954" y="3392"/>
              <a:ext cx="170" cy="1"/>
            </a:xfrm>
            <a:prstGeom prst="line">
              <a:avLst/>
            </a:prstGeom>
            <a:noFill/>
            <a:ln w="44450">
              <a:solidFill>
                <a:schemeClr val="tx1"/>
              </a:solidFill>
              <a:round/>
              <a:headEnd/>
              <a:tailEnd/>
            </a:ln>
            <a:effectLst/>
          </p:spPr>
          <p:txBody>
            <a:bodyPr/>
            <a:lstStyle/>
            <a:p>
              <a:endParaRPr lang="en-US"/>
            </a:p>
          </p:txBody>
        </p:sp>
      </p:grpSp>
      <p:sp>
        <p:nvSpPr>
          <p:cNvPr id="19605" name="AutoShape 149"/>
          <p:cNvSpPr>
            <a:spLocks noChangeArrowheads="1"/>
          </p:cNvSpPr>
          <p:nvPr/>
        </p:nvSpPr>
        <p:spPr bwMode="auto">
          <a:xfrm flipV="1">
            <a:off x="2871788" y="3018755"/>
            <a:ext cx="92075" cy="419100"/>
          </a:xfrm>
          <a:prstGeom prst="roundRect">
            <a:avLst>
              <a:gd name="adj" fmla="val 0"/>
            </a:avLst>
          </a:prstGeom>
          <a:solidFill>
            <a:schemeClr val="bg1"/>
          </a:solidFill>
          <a:ln w="31496">
            <a:solidFill>
              <a:srgbClr val="000000"/>
            </a:solidFill>
            <a:round/>
            <a:headEnd/>
            <a:tailEnd/>
          </a:ln>
          <a:effectLst/>
        </p:spPr>
        <p:txBody>
          <a:bodyPr wrap="none" anchor="ctr"/>
          <a:lstStyle/>
          <a:p>
            <a:endParaRPr lang="en-US"/>
          </a:p>
        </p:txBody>
      </p:sp>
      <p:sp>
        <p:nvSpPr>
          <p:cNvPr id="19606" name="AutoShape 150"/>
          <p:cNvSpPr>
            <a:spLocks noChangeArrowheads="1"/>
          </p:cNvSpPr>
          <p:nvPr/>
        </p:nvSpPr>
        <p:spPr bwMode="auto">
          <a:xfrm flipV="1">
            <a:off x="3343275" y="3033043"/>
            <a:ext cx="92075" cy="419100"/>
          </a:xfrm>
          <a:prstGeom prst="roundRect">
            <a:avLst>
              <a:gd name="adj" fmla="val 0"/>
            </a:avLst>
          </a:prstGeom>
          <a:solidFill>
            <a:schemeClr val="bg1"/>
          </a:solidFill>
          <a:ln w="31496">
            <a:solidFill>
              <a:srgbClr val="000000"/>
            </a:solidFill>
            <a:round/>
            <a:headEnd/>
            <a:tailEnd/>
          </a:ln>
          <a:effectLst/>
        </p:spPr>
        <p:txBody>
          <a:bodyPr wrap="none" anchor="ctr"/>
          <a:lstStyle/>
          <a:p>
            <a:endParaRPr lang="en-US"/>
          </a:p>
        </p:txBody>
      </p:sp>
      <p:grpSp>
        <p:nvGrpSpPr>
          <p:cNvPr id="23" name="Group 151"/>
          <p:cNvGrpSpPr>
            <a:grpSpLocks/>
          </p:cNvGrpSpPr>
          <p:nvPr/>
        </p:nvGrpSpPr>
        <p:grpSpPr bwMode="auto">
          <a:xfrm>
            <a:off x="3019425" y="4126830"/>
            <a:ext cx="488950" cy="303213"/>
            <a:chOff x="2489" y="2822"/>
            <a:chExt cx="322" cy="223"/>
          </a:xfrm>
        </p:grpSpPr>
        <p:sp>
          <p:nvSpPr>
            <p:cNvPr id="19608" name="Line 152"/>
            <p:cNvSpPr>
              <a:spLocks noChangeShapeType="1"/>
            </p:cNvSpPr>
            <p:nvPr/>
          </p:nvSpPr>
          <p:spPr bwMode="auto">
            <a:xfrm flipH="1" flipV="1">
              <a:off x="2495" y="2822"/>
              <a:ext cx="118" cy="104"/>
            </a:xfrm>
            <a:prstGeom prst="line">
              <a:avLst/>
            </a:prstGeom>
            <a:noFill/>
            <a:ln w="18735">
              <a:solidFill>
                <a:srgbClr val="000000"/>
              </a:solidFill>
              <a:round/>
              <a:headEnd/>
              <a:tailEnd type="triangle" w="med" len="med"/>
            </a:ln>
            <a:effectLst/>
          </p:spPr>
          <p:txBody>
            <a:bodyPr/>
            <a:lstStyle/>
            <a:p>
              <a:endParaRPr lang="en-US"/>
            </a:p>
          </p:txBody>
        </p:sp>
        <p:sp>
          <p:nvSpPr>
            <p:cNvPr id="19609" name="Line 153"/>
            <p:cNvSpPr>
              <a:spLocks noChangeShapeType="1"/>
            </p:cNvSpPr>
            <p:nvPr/>
          </p:nvSpPr>
          <p:spPr bwMode="auto">
            <a:xfrm flipH="1" flipV="1">
              <a:off x="2489" y="2886"/>
              <a:ext cx="124" cy="116"/>
            </a:xfrm>
            <a:prstGeom prst="line">
              <a:avLst/>
            </a:prstGeom>
            <a:noFill/>
            <a:ln w="18735">
              <a:solidFill>
                <a:srgbClr val="000000"/>
              </a:solidFill>
              <a:round/>
              <a:headEnd/>
              <a:tailEnd type="triangle" w="med" len="med"/>
            </a:ln>
            <a:effectLst/>
          </p:spPr>
          <p:txBody>
            <a:bodyPr/>
            <a:lstStyle/>
            <a:p>
              <a:endParaRPr lang="en-US"/>
            </a:p>
          </p:txBody>
        </p:sp>
        <p:grpSp>
          <p:nvGrpSpPr>
            <p:cNvPr id="24" name="Group 154"/>
            <p:cNvGrpSpPr>
              <a:grpSpLocks/>
            </p:cNvGrpSpPr>
            <p:nvPr/>
          </p:nvGrpSpPr>
          <p:grpSpPr bwMode="auto">
            <a:xfrm>
              <a:off x="2645" y="2894"/>
              <a:ext cx="166" cy="151"/>
              <a:chOff x="548" y="2495"/>
              <a:chExt cx="166" cy="151"/>
            </a:xfrm>
          </p:grpSpPr>
          <p:sp>
            <p:nvSpPr>
              <p:cNvPr id="19611" name="Line 155"/>
              <p:cNvSpPr>
                <a:spLocks noChangeShapeType="1"/>
              </p:cNvSpPr>
              <p:nvPr/>
            </p:nvSpPr>
            <p:spPr bwMode="auto">
              <a:xfrm>
                <a:off x="548" y="2643"/>
                <a:ext cx="166" cy="0"/>
              </a:xfrm>
              <a:prstGeom prst="line">
                <a:avLst/>
              </a:prstGeom>
              <a:noFill/>
              <a:ln w="25400">
                <a:solidFill>
                  <a:srgbClr val="000000"/>
                </a:solidFill>
                <a:round/>
                <a:headEnd/>
                <a:tailEnd/>
              </a:ln>
              <a:effectLst/>
            </p:spPr>
            <p:txBody>
              <a:bodyPr/>
              <a:lstStyle/>
              <a:p>
                <a:endParaRPr lang="en-US"/>
              </a:p>
            </p:txBody>
          </p:sp>
          <p:sp>
            <p:nvSpPr>
              <p:cNvPr id="19612" name="AutoShape 156"/>
              <p:cNvSpPr>
                <a:spLocks noChangeArrowheads="1"/>
              </p:cNvSpPr>
              <p:nvPr/>
            </p:nvSpPr>
            <p:spPr bwMode="auto">
              <a:xfrm flipV="1">
                <a:off x="558" y="2495"/>
                <a:ext cx="146" cy="151"/>
              </a:xfrm>
              <a:prstGeom prst="triangle">
                <a:avLst>
                  <a:gd name="adj" fmla="val 50000"/>
                </a:avLst>
              </a:prstGeom>
              <a:solidFill>
                <a:schemeClr val="tx1"/>
              </a:solidFill>
              <a:ln w="9525">
                <a:solidFill>
                  <a:schemeClr val="tx1"/>
                </a:solidFill>
                <a:miter lim="800000"/>
                <a:headEnd/>
                <a:tailEnd/>
              </a:ln>
              <a:effectLst/>
            </p:spPr>
            <p:txBody>
              <a:bodyPr wrap="none" anchor="ctr"/>
              <a:lstStyle/>
              <a:p>
                <a:endParaRPr lang="en-US"/>
              </a:p>
            </p:txBody>
          </p:sp>
        </p:grpSp>
      </p:grpSp>
      <p:sp>
        <p:nvSpPr>
          <p:cNvPr id="19613" name="Rectangle 157"/>
          <p:cNvSpPr>
            <a:spLocks noChangeArrowheads="1"/>
          </p:cNvSpPr>
          <p:nvPr/>
        </p:nvSpPr>
        <p:spPr bwMode="auto">
          <a:xfrm>
            <a:off x="7145338" y="6066755"/>
            <a:ext cx="1503362" cy="457200"/>
          </a:xfrm>
          <a:prstGeom prst="rect">
            <a:avLst/>
          </a:prstGeom>
          <a:noFill/>
          <a:ln w="18735">
            <a:noFill/>
            <a:miter lim="800000"/>
            <a:headEnd/>
            <a:tailEnd/>
          </a:ln>
          <a:effectLst/>
        </p:spPr>
        <p:txBody>
          <a:bodyPr wrap="none">
            <a:spAutoFit/>
          </a:bodyPr>
          <a:lstStyle/>
          <a:p>
            <a:pPr algn="ctr" eaLnBrk="1" hangingPunct="1"/>
            <a:r>
              <a:rPr lang="en-US" sz="1200" b="1">
                <a:solidFill>
                  <a:srgbClr val="3333FF"/>
                </a:solidFill>
                <a:latin typeface="Times New Roman" pitchFamily="18" charset="0"/>
              </a:rPr>
              <a:t>Order code:</a:t>
            </a:r>
          </a:p>
          <a:p>
            <a:pPr algn="ctr" eaLnBrk="1" hangingPunct="1"/>
            <a:r>
              <a:rPr lang="en-US" sz="1200" b="1">
                <a:solidFill>
                  <a:srgbClr val="3333FF"/>
                </a:solidFill>
                <a:latin typeface="Times New Roman" pitchFamily="18" charset="0"/>
              </a:rPr>
              <a:t>STEVAL-IFP006V1</a:t>
            </a:r>
          </a:p>
        </p:txBody>
      </p:sp>
      <p:sp>
        <p:nvSpPr>
          <p:cNvPr id="158" name="Slide Number Placeholder 1"/>
          <p:cNvSpPr>
            <a:spLocks noGrp="1"/>
          </p:cNvSpPr>
          <p:nvPr>
            <p:ph type="sldNum" sz="quarter" idx="4294967295"/>
          </p:nvPr>
        </p:nvSpPr>
        <p:spPr>
          <a:xfrm>
            <a:off x="8278812" y="1052414"/>
            <a:ext cx="865188" cy="360362"/>
          </a:xfrm>
          <a:prstGeom prst="rect">
            <a:avLst/>
          </a:prstGeom>
        </p:spPr>
        <p:txBody>
          <a:bodyPr/>
          <a:lstStyle/>
          <a:p>
            <a:pPr>
              <a:defRPr/>
            </a:pPr>
            <a:fld id="{FBF7B833-F93D-4136-A949-FE58AC640F34}" type="slidenum">
              <a:rPr lang="fr-FR"/>
              <a:pPr>
                <a:defRPr/>
              </a:pPr>
              <a:t>12</a:t>
            </a:fld>
            <a:endParaRPr lang="fr-FR"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19490"/>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19465"/>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nodeType="afterEffect">
                                  <p:stCondLst>
                                    <p:cond delay="1000"/>
                                  </p:stCondLst>
                                  <p:childTnLst>
                                    <p:set>
                                      <p:cBhvr>
                                        <p:cTn id="22" dur="1" fill="hold">
                                          <p:stCondLst>
                                            <p:cond delay="0"/>
                                          </p:stCondLst>
                                        </p:cTn>
                                        <p:tgtEl>
                                          <p:spTgt spid="9"/>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grpId="0" nodeType="afterEffect">
                                  <p:stCondLst>
                                    <p:cond delay="0"/>
                                  </p:stCondLst>
                                  <p:childTnLst>
                                    <p:set>
                                      <p:cBhvr>
                                        <p:cTn id="25" dur="1" fill="hold">
                                          <p:stCondLst>
                                            <p:cond delay="0"/>
                                          </p:stCondLst>
                                        </p:cTn>
                                        <p:tgtEl>
                                          <p:spTgt spid="19466"/>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19491"/>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nodeType="afterEffect">
                                  <p:stCondLst>
                                    <p:cond delay="1000"/>
                                  </p:stCondLst>
                                  <p:childTnLst>
                                    <p:set>
                                      <p:cBhvr>
                                        <p:cTn id="31" dur="1" fill="hold">
                                          <p:stCondLst>
                                            <p:cond delay="0"/>
                                          </p:stCondLst>
                                        </p:cTn>
                                        <p:tgtEl>
                                          <p:spTgt spid="6"/>
                                        </p:tgtEl>
                                        <p:attrNameLst>
                                          <p:attrName>style.visibility</p:attrName>
                                        </p:attrNameLst>
                                      </p:cBhvr>
                                      <p:to>
                                        <p:strVal val="visible"/>
                                      </p:to>
                                    </p:set>
                                  </p:childTnLst>
                                </p:cTn>
                              </p:par>
                            </p:childTnLst>
                          </p:cTn>
                        </p:par>
                        <p:par>
                          <p:cTn id="32" fill="hold">
                            <p:stCondLst>
                              <p:cond delay="3000"/>
                            </p:stCondLst>
                            <p:childTnLst>
                              <p:par>
                                <p:cTn id="33" presetID="1" presetClass="entr" presetSubtype="0" fill="hold" grpId="0" nodeType="afterEffect">
                                  <p:stCondLst>
                                    <p:cond delay="0"/>
                                  </p:stCondLst>
                                  <p:childTnLst>
                                    <p:set>
                                      <p:cBhvr>
                                        <p:cTn id="34" dur="1" fill="hold">
                                          <p:stCondLst>
                                            <p:cond delay="0"/>
                                          </p:stCondLst>
                                        </p:cTn>
                                        <p:tgtEl>
                                          <p:spTgt spid="19467"/>
                                        </p:tgtEl>
                                        <p:attrNameLst>
                                          <p:attrName>style.visibility</p:attrName>
                                        </p:attrNameLst>
                                      </p:cBhvr>
                                      <p:to>
                                        <p:strVal val="visible"/>
                                      </p:to>
                                    </p:set>
                                  </p:childTnLst>
                                </p:cTn>
                              </p:par>
                            </p:childTnLst>
                          </p:cTn>
                        </p:par>
                        <p:par>
                          <p:cTn id="35" fill="hold">
                            <p:stCondLst>
                              <p:cond delay="3000"/>
                            </p:stCondLst>
                            <p:childTnLst>
                              <p:par>
                                <p:cTn id="36" presetID="1" presetClass="entr" presetSubtype="0" fill="hold" grpId="0" nodeType="afterEffect">
                                  <p:stCondLst>
                                    <p:cond delay="0"/>
                                  </p:stCondLst>
                                  <p:childTnLst>
                                    <p:set>
                                      <p:cBhvr>
                                        <p:cTn id="37" dur="1" fill="hold">
                                          <p:stCondLst>
                                            <p:cond delay="0"/>
                                          </p:stCondLst>
                                        </p:cTn>
                                        <p:tgtEl>
                                          <p:spTgt spid="19492"/>
                                        </p:tgtEl>
                                        <p:attrNameLst>
                                          <p:attrName>style.visibility</p:attrName>
                                        </p:attrNameLst>
                                      </p:cBhvr>
                                      <p:to>
                                        <p:strVal val="visible"/>
                                      </p:to>
                                    </p:set>
                                  </p:childTnLst>
                                </p:cTn>
                              </p:par>
                            </p:childTnLst>
                          </p:cTn>
                        </p:par>
                        <p:par>
                          <p:cTn id="38" fill="hold">
                            <p:stCondLst>
                              <p:cond delay="3000"/>
                            </p:stCondLst>
                            <p:childTnLst>
                              <p:par>
                                <p:cTn id="39" presetID="1" presetClass="entr" presetSubtype="0" fill="hold" nodeType="afterEffect">
                                  <p:stCondLst>
                                    <p:cond delay="1000"/>
                                  </p:stCondLst>
                                  <p:childTnLst>
                                    <p:set>
                                      <p:cBhvr>
                                        <p:cTn id="40" dur="1" fill="hold">
                                          <p:stCondLst>
                                            <p:cond delay="0"/>
                                          </p:stCondLst>
                                        </p:cTn>
                                        <p:tgtEl>
                                          <p:spTgt spid="11"/>
                                        </p:tgtEl>
                                        <p:attrNameLst>
                                          <p:attrName>style.visibility</p:attrName>
                                        </p:attrNameLst>
                                      </p:cBhvr>
                                      <p:to>
                                        <p:strVal val="visible"/>
                                      </p:to>
                                    </p:set>
                                  </p:childTnLst>
                                </p:cTn>
                              </p:par>
                            </p:childTnLst>
                          </p:cTn>
                        </p:par>
                        <p:par>
                          <p:cTn id="41" fill="hold">
                            <p:stCondLst>
                              <p:cond delay="4000"/>
                            </p:stCondLst>
                            <p:childTnLst>
                              <p:par>
                                <p:cTn id="42" presetID="1" presetClass="entr" presetSubtype="0" fill="hold" grpId="0" nodeType="afterEffect">
                                  <p:stCondLst>
                                    <p:cond delay="0"/>
                                  </p:stCondLst>
                                  <p:childTnLst>
                                    <p:set>
                                      <p:cBhvr>
                                        <p:cTn id="43" dur="1" fill="hold">
                                          <p:stCondLst>
                                            <p:cond delay="0"/>
                                          </p:stCondLst>
                                        </p:cTn>
                                        <p:tgtEl>
                                          <p:spTgt spid="19501"/>
                                        </p:tgtEl>
                                        <p:attrNameLst>
                                          <p:attrName>style.visibility</p:attrName>
                                        </p:attrNameLst>
                                      </p:cBhvr>
                                      <p:to>
                                        <p:strVal val="visible"/>
                                      </p:to>
                                    </p:set>
                                  </p:childTnLst>
                                </p:cTn>
                              </p:par>
                            </p:childTnLst>
                          </p:cTn>
                        </p:par>
                        <p:par>
                          <p:cTn id="44" fill="hold">
                            <p:stCondLst>
                              <p:cond delay="4000"/>
                            </p:stCondLst>
                            <p:childTnLst>
                              <p:par>
                                <p:cTn id="45" presetID="3" presetClass="entr" presetSubtype="10" fill="hold" nodeType="afterEffect">
                                  <p:stCondLst>
                                    <p:cond delay="500"/>
                                  </p:stCondLst>
                                  <p:childTnLst>
                                    <p:set>
                                      <p:cBhvr>
                                        <p:cTn id="46" dur="1" fill="hold">
                                          <p:stCondLst>
                                            <p:cond delay="0"/>
                                          </p:stCondLst>
                                        </p:cTn>
                                        <p:tgtEl>
                                          <p:spTgt spid="19458"/>
                                        </p:tgtEl>
                                        <p:attrNameLst>
                                          <p:attrName>style.visibility</p:attrName>
                                        </p:attrNameLst>
                                      </p:cBhvr>
                                      <p:to>
                                        <p:strVal val="visible"/>
                                      </p:to>
                                    </p:set>
                                    <p:animEffect transition="in" filter="blinds(horizontal)">
                                      <p:cBhvr>
                                        <p:cTn id="47" dur="500"/>
                                        <p:tgtEl>
                                          <p:spTgt spid="19458"/>
                                        </p:tgtEl>
                                      </p:cBhvr>
                                    </p:animEffect>
                                  </p:childTnLst>
                                </p:cTn>
                              </p:par>
                            </p:childTnLst>
                          </p:cTn>
                        </p:par>
                        <p:par>
                          <p:cTn id="48" fill="hold">
                            <p:stCondLst>
                              <p:cond delay="5000"/>
                            </p:stCondLst>
                            <p:childTnLst>
                              <p:par>
                                <p:cTn id="49" presetID="3" presetClass="entr" presetSubtype="10" fill="hold" grpId="0" nodeType="afterEffect">
                                  <p:stCondLst>
                                    <p:cond delay="0"/>
                                  </p:stCondLst>
                                  <p:childTnLst>
                                    <p:set>
                                      <p:cBhvr>
                                        <p:cTn id="50" dur="1" fill="hold">
                                          <p:stCondLst>
                                            <p:cond delay="0"/>
                                          </p:stCondLst>
                                        </p:cTn>
                                        <p:tgtEl>
                                          <p:spTgt spid="19613"/>
                                        </p:tgtEl>
                                        <p:attrNameLst>
                                          <p:attrName>style.visibility</p:attrName>
                                        </p:attrNameLst>
                                      </p:cBhvr>
                                      <p:to>
                                        <p:strVal val="visible"/>
                                      </p:to>
                                    </p:set>
                                    <p:animEffect transition="in" filter="blinds(horizontal)">
                                      <p:cBhvr>
                                        <p:cTn id="51" dur="500"/>
                                        <p:tgtEl>
                                          <p:spTgt spid="19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animBg="1"/>
      <p:bldP spid="19465" grpId="0" animBg="1"/>
      <p:bldP spid="19466" grpId="0" animBg="1"/>
      <p:bldP spid="19467" grpId="0" animBg="1"/>
      <p:bldP spid="19489" grpId="0" animBg="1"/>
      <p:bldP spid="19490" grpId="0" animBg="1"/>
      <p:bldP spid="19491" grpId="0" animBg="1"/>
      <p:bldP spid="19492" grpId="0" animBg="1"/>
      <p:bldP spid="19501" grpId="0" animBg="1"/>
      <p:bldP spid="196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title"/>
          </p:nvPr>
        </p:nvSpPr>
        <p:spPr>
          <a:xfrm>
            <a:off x="179512" y="78904"/>
            <a:ext cx="7737475" cy="685800"/>
          </a:xfrm>
        </p:spPr>
        <p:txBody>
          <a:bodyPr/>
          <a:lstStyle/>
          <a:p>
            <a:pPr defTabSz="873125" eaLnBrk="1" hangingPunct="1"/>
            <a:r>
              <a:rPr lang="en-US" sz="3100" dirty="0" smtClean="0"/>
              <a:t>TOOLS:</a:t>
            </a:r>
            <a:r>
              <a:rPr lang="en-US" dirty="0" smtClean="0"/>
              <a:t> Reference Board + AN</a:t>
            </a:r>
          </a:p>
        </p:txBody>
      </p:sp>
      <p:sp>
        <p:nvSpPr>
          <p:cNvPr id="61459" name="Rectangle 19"/>
          <p:cNvSpPr>
            <a:spLocks noChangeArrowheads="1"/>
          </p:cNvSpPr>
          <p:nvPr/>
        </p:nvSpPr>
        <p:spPr bwMode="auto">
          <a:xfrm>
            <a:off x="467544" y="4221088"/>
            <a:ext cx="2495298" cy="707886"/>
          </a:xfrm>
          <a:prstGeom prst="rect">
            <a:avLst/>
          </a:prstGeom>
          <a:noFill/>
          <a:ln w="18735">
            <a:noFill/>
            <a:miter lim="800000"/>
            <a:headEnd/>
            <a:tailEnd/>
          </a:ln>
        </p:spPr>
        <p:txBody>
          <a:bodyPr wrap="none">
            <a:spAutoFit/>
          </a:bodyPr>
          <a:lstStyle/>
          <a:p>
            <a:r>
              <a:rPr lang="en-US" sz="2000" dirty="0">
                <a:latin typeface="Verdana" pitchFamily="34" charset="0"/>
              </a:rPr>
              <a:t>Order code:</a:t>
            </a:r>
          </a:p>
          <a:p>
            <a:r>
              <a:rPr lang="en-US" sz="2000" dirty="0" smtClean="0">
                <a:latin typeface="Verdana" pitchFamily="34" charset="0"/>
              </a:rPr>
              <a:t>STEVAL-IFP006V1</a:t>
            </a:r>
            <a:endParaRPr lang="en-US" sz="2000" dirty="0">
              <a:latin typeface="Verdana" pitchFamily="34" charset="0"/>
            </a:endParaRPr>
          </a:p>
        </p:txBody>
      </p:sp>
      <p:sp>
        <p:nvSpPr>
          <p:cNvPr id="61458" name="Text Box 18"/>
          <p:cNvSpPr txBox="1">
            <a:spLocks noChangeArrowheads="1"/>
          </p:cNvSpPr>
          <p:nvPr/>
        </p:nvSpPr>
        <p:spPr bwMode="auto">
          <a:xfrm>
            <a:off x="683568" y="980728"/>
            <a:ext cx="2520280" cy="707886"/>
          </a:xfrm>
          <a:prstGeom prst="rect">
            <a:avLst/>
          </a:prstGeom>
          <a:noFill/>
          <a:ln w="9525">
            <a:noFill/>
            <a:miter lim="800000"/>
            <a:headEnd/>
            <a:tailEnd/>
          </a:ln>
        </p:spPr>
        <p:txBody>
          <a:bodyPr wrap="square">
            <a:spAutoFit/>
          </a:bodyPr>
          <a:lstStyle/>
          <a:p>
            <a:pPr algn="l">
              <a:spcBef>
                <a:spcPct val="50000"/>
              </a:spcBef>
            </a:pPr>
            <a:r>
              <a:rPr lang="sk-SK" sz="2000" dirty="0">
                <a:latin typeface="Verdana" pitchFamily="34" charset="0"/>
                <a:cs typeface="Arial" charset="0"/>
              </a:rPr>
              <a:t>VN</a:t>
            </a:r>
            <a:r>
              <a:rPr lang="it-IT" sz="2000" dirty="0" smtClean="0">
                <a:latin typeface="Verdana" pitchFamily="34" charset="0"/>
                <a:cs typeface="Arial" charset="0"/>
              </a:rPr>
              <a:t>I4140K </a:t>
            </a:r>
            <a:r>
              <a:rPr lang="it-IT" sz="2000" dirty="0" err="1" smtClean="0">
                <a:latin typeface="Verdana" pitchFamily="34" charset="0"/>
                <a:cs typeface="Arial" charset="0"/>
              </a:rPr>
              <a:t>Evalboard</a:t>
            </a:r>
            <a:endParaRPr lang="cs-CZ" sz="2000" dirty="0">
              <a:latin typeface="Verdana" pitchFamily="34" charset="0"/>
              <a:cs typeface="Arial" charset="0"/>
            </a:endParaRPr>
          </a:p>
        </p:txBody>
      </p:sp>
      <p:pic>
        <p:nvPicPr>
          <p:cNvPr id="21506" name="Picture 2"/>
          <p:cNvPicPr>
            <a:picLocks noChangeAspect="1" noChangeArrowheads="1"/>
          </p:cNvPicPr>
          <p:nvPr/>
        </p:nvPicPr>
        <p:blipFill>
          <a:blip r:embed="rId3" cstate="print"/>
          <a:srcRect l="33956" t="14760" r="32969" b="10000"/>
          <a:stretch>
            <a:fillRect/>
          </a:stretch>
        </p:blipFill>
        <p:spPr bwMode="auto">
          <a:xfrm>
            <a:off x="4067944" y="908720"/>
            <a:ext cx="4032448" cy="5733256"/>
          </a:xfrm>
          <a:prstGeom prst="rect">
            <a:avLst/>
          </a:prstGeom>
          <a:noFill/>
          <a:ln w="9525">
            <a:noFill/>
            <a:miter lim="800000"/>
            <a:headEnd/>
            <a:tailEnd/>
          </a:ln>
        </p:spPr>
      </p:pic>
      <p:pic>
        <p:nvPicPr>
          <p:cNvPr id="21507" name="Picture 3"/>
          <p:cNvPicPr>
            <a:picLocks noChangeAspect="1" noChangeArrowheads="1"/>
          </p:cNvPicPr>
          <p:nvPr/>
        </p:nvPicPr>
        <p:blipFill>
          <a:blip r:embed="rId4" cstate="print"/>
          <a:srcRect/>
          <a:stretch>
            <a:fillRect/>
          </a:stretch>
        </p:blipFill>
        <p:spPr bwMode="auto">
          <a:xfrm>
            <a:off x="443880" y="1844824"/>
            <a:ext cx="3048000" cy="2343150"/>
          </a:xfrm>
          <a:prstGeom prst="rect">
            <a:avLst/>
          </a:prstGeom>
          <a:noFill/>
          <a:ln w="9525">
            <a:noFill/>
            <a:miter lim="800000"/>
            <a:headEnd/>
            <a:tailEnd/>
          </a:ln>
        </p:spPr>
      </p:pic>
      <p:sp>
        <p:nvSpPr>
          <p:cNvPr id="7" name="Slide Number Placeholder 1"/>
          <p:cNvSpPr>
            <a:spLocks noGrp="1"/>
          </p:cNvSpPr>
          <p:nvPr>
            <p:ph type="sldNum" sz="quarter" idx="4294967295"/>
          </p:nvPr>
        </p:nvSpPr>
        <p:spPr>
          <a:xfrm>
            <a:off x="8278812" y="620366"/>
            <a:ext cx="865188" cy="360362"/>
          </a:xfrm>
          <a:prstGeom prst="rect">
            <a:avLst/>
          </a:prstGeom>
        </p:spPr>
        <p:txBody>
          <a:bodyPr/>
          <a:lstStyle/>
          <a:p>
            <a:pPr>
              <a:defRPr/>
            </a:pPr>
            <a:fld id="{FBF7B833-F93D-4136-A949-FE58AC640F34}" type="slidenum">
              <a:rPr lang="fr-FR"/>
              <a:pPr>
                <a:defRPr/>
              </a:pPr>
              <a:t>13</a:t>
            </a:fld>
            <a:endParaRPr lang="fr-FR" dirty="0"/>
          </a:p>
        </p:txBody>
      </p:sp>
    </p:spTree>
  </p:cSld>
  <p:clrMapOvr>
    <a:masterClrMapping/>
  </p:clrMapOvr>
  <p:transition spd="slow" advClick="0">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title"/>
          </p:nvPr>
        </p:nvSpPr>
        <p:spPr>
          <a:xfrm>
            <a:off x="179512" y="78904"/>
            <a:ext cx="7737475" cy="685800"/>
          </a:xfrm>
        </p:spPr>
        <p:txBody>
          <a:bodyPr/>
          <a:lstStyle/>
          <a:p>
            <a:pPr defTabSz="873125" eaLnBrk="1" hangingPunct="1"/>
            <a:r>
              <a:rPr lang="en-US" sz="3100" dirty="0" smtClean="0"/>
              <a:t>TOOLS:</a:t>
            </a:r>
            <a:r>
              <a:rPr lang="en-US" dirty="0" smtClean="0"/>
              <a:t> Reference Board + AN</a:t>
            </a:r>
          </a:p>
        </p:txBody>
      </p:sp>
      <p:sp>
        <p:nvSpPr>
          <p:cNvPr id="61459" name="Rectangle 19"/>
          <p:cNvSpPr>
            <a:spLocks noChangeArrowheads="1"/>
          </p:cNvSpPr>
          <p:nvPr/>
        </p:nvSpPr>
        <p:spPr bwMode="auto">
          <a:xfrm>
            <a:off x="636542" y="4521314"/>
            <a:ext cx="2495298" cy="707886"/>
          </a:xfrm>
          <a:prstGeom prst="rect">
            <a:avLst/>
          </a:prstGeom>
          <a:noFill/>
          <a:ln w="18735">
            <a:noFill/>
            <a:miter lim="800000"/>
            <a:headEnd/>
            <a:tailEnd/>
          </a:ln>
        </p:spPr>
        <p:txBody>
          <a:bodyPr wrap="none">
            <a:spAutoFit/>
          </a:bodyPr>
          <a:lstStyle/>
          <a:p>
            <a:r>
              <a:rPr lang="en-US" sz="2000" dirty="0">
                <a:latin typeface="Verdana" pitchFamily="34" charset="0"/>
              </a:rPr>
              <a:t>Order code:</a:t>
            </a:r>
          </a:p>
          <a:p>
            <a:r>
              <a:rPr lang="en-US" sz="2000" dirty="0" smtClean="0">
                <a:latin typeface="Verdana" pitchFamily="34" charset="0"/>
              </a:rPr>
              <a:t>STEVAL-IFP019V1</a:t>
            </a:r>
            <a:endParaRPr lang="en-US" sz="2000" dirty="0">
              <a:latin typeface="Verdana" pitchFamily="34" charset="0"/>
            </a:endParaRPr>
          </a:p>
        </p:txBody>
      </p:sp>
      <p:sp>
        <p:nvSpPr>
          <p:cNvPr id="61458" name="Text Box 18"/>
          <p:cNvSpPr txBox="1">
            <a:spLocks noChangeArrowheads="1"/>
          </p:cNvSpPr>
          <p:nvPr/>
        </p:nvSpPr>
        <p:spPr bwMode="auto">
          <a:xfrm>
            <a:off x="683568" y="980728"/>
            <a:ext cx="2520280" cy="707886"/>
          </a:xfrm>
          <a:prstGeom prst="rect">
            <a:avLst/>
          </a:prstGeom>
          <a:noFill/>
          <a:ln w="9525">
            <a:noFill/>
            <a:miter lim="800000"/>
            <a:headEnd/>
            <a:tailEnd/>
          </a:ln>
        </p:spPr>
        <p:txBody>
          <a:bodyPr wrap="square">
            <a:spAutoFit/>
          </a:bodyPr>
          <a:lstStyle/>
          <a:p>
            <a:pPr algn="l">
              <a:spcBef>
                <a:spcPct val="50000"/>
              </a:spcBef>
            </a:pPr>
            <a:r>
              <a:rPr lang="sk-SK" sz="2000" dirty="0">
                <a:latin typeface="Verdana" pitchFamily="34" charset="0"/>
                <a:cs typeface="Arial" charset="0"/>
              </a:rPr>
              <a:t>VN</a:t>
            </a:r>
            <a:r>
              <a:rPr lang="it-IT" sz="2000" dirty="0" smtClean="0">
                <a:latin typeface="Verdana" pitchFamily="34" charset="0"/>
                <a:cs typeface="Arial" charset="0"/>
              </a:rPr>
              <a:t>I4140K-32 </a:t>
            </a:r>
            <a:r>
              <a:rPr lang="it-IT" sz="2000" dirty="0" err="1" smtClean="0">
                <a:latin typeface="Verdana" pitchFamily="34" charset="0"/>
                <a:cs typeface="Arial" charset="0"/>
              </a:rPr>
              <a:t>Evalboard</a:t>
            </a:r>
            <a:endParaRPr lang="cs-CZ" sz="2000" dirty="0">
              <a:latin typeface="Verdana" pitchFamily="34" charset="0"/>
              <a:cs typeface="Arial" charset="0"/>
            </a:endParaRPr>
          </a:p>
        </p:txBody>
      </p:sp>
      <p:pic>
        <p:nvPicPr>
          <p:cNvPr id="22530" name="Picture 2"/>
          <p:cNvPicPr>
            <a:picLocks noChangeAspect="1" noChangeArrowheads="1"/>
          </p:cNvPicPr>
          <p:nvPr/>
        </p:nvPicPr>
        <p:blipFill>
          <a:blip r:embed="rId3" cstate="print"/>
          <a:srcRect l="34547" t="15705" r="33560" b="10000"/>
          <a:stretch>
            <a:fillRect/>
          </a:stretch>
        </p:blipFill>
        <p:spPr bwMode="auto">
          <a:xfrm>
            <a:off x="4283968" y="836712"/>
            <a:ext cx="3888432" cy="5661248"/>
          </a:xfrm>
          <a:prstGeom prst="rect">
            <a:avLst/>
          </a:prstGeom>
          <a:noFill/>
          <a:ln w="9525">
            <a:noFill/>
            <a:miter lim="800000"/>
            <a:headEnd/>
            <a:tailEnd/>
          </a:ln>
        </p:spPr>
      </p:pic>
      <p:pic>
        <p:nvPicPr>
          <p:cNvPr id="22531" name="Picture 3"/>
          <p:cNvPicPr>
            <a:picLocks noChangeAspect="1" noChangeArrowheads="1"/>
          </p:cNvPicPr>
          <p:nvPr/>
        </p:nvPicPr>
        <p:blipFill>
          <a:blip r:embed="rId4" cstate="print"/>
          <a:srcRect/>
          <a:stretch>
            <a:fillRect/>
          </a:stretch>
        </p:blipFill>
        <p:spPr bwMode="auto">
          <a:xfrm>
            <a:off x="323528" y="1628800"/>
            <a:ext cx="3600400" cy="2717499"/>
          </a:xfrm>
          <a:prstGeom prst="rect">
            <a:avLst/>
          </a:prstGeom>
          <a:noFill/>
          <a:ln w="9525">
            <a:noFill/>
            <a:miter lim="800000"/>
            <a:headEnd/>
            <a:tailEnd/>
          </a:ln>
        </p:spPr>
      </p:pic>
      <p:sp>
        <p:nvSpPr>
          <p:cNvPr id="7" name="Slide Number Placeholder 1"/>
          <p:cNvSpPr>
            <a:spLocks noGrp="1"/>
          </p:cNvSpPr>
          <p:nvPr>
            <p:ph type="sldNum" sz="quarter" idx="4294967295"/>
          </p:nvPr>
        </p:nvSpPr>
        <p:spPr>
          <a:xfrm>
            <a:off x="8278812" y="692374"/>
            <a:ext cx="865188" cy="360362"/>
          </a:xfrm>
          <a:prstGeom prst="rect">
            <a:avLst/>
          </a:prstGeom>
        </p:spPr>
        <p:txBody>
          <a:bodyPr/>
          <a:lstStyle/>
          <a:p>
            <a:pPr>
              <a:defRPr/>
            </a:pPr>
            <a:fld id="{FBF7B833-F93D-4136-A949-FE58AC640F34}" type="slidenum">
              <a:rPr lang="fr-FR"/>
              <a:pPr>
                <a:defRPr/>
              </a:pPr>
              <a:t>14</a:t>
            </a:fld>
            <a:endParaRPr lang="fr-FR" dirty="0"/>
          </a:p>
        </p:txBody>
      </p:sp>
    </p:spTree>
  </p:cSld>
  <p:clrMapOvr>
    <a:masterClrMapping/>
  </p:clrMapOvr>
  <p:transition spd="slow" advClick="0">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ChangeArrowheads="1"/>
          </p:cNvSpPr>
          <p:nvPr/>
        </p:nvSpPr>
        <p:spPr bwMode="auto">
          <a:xfrm>
            <a:off x="3013075" y="3048000"/>
            <a:ext cx="3235325" cy="8382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1" hangingPunct="1"/>
            <a:r>
              <a:rPr lang="en-US" b="1" dirty="0">
                <a:latin typeface="Verdana" pitchFamily="34" charset="0"/>
              </a:rPr>
              <a:t>I.P.S.</a:t>
            </a:r>
          </a:p>
        </p:txBody>
      </p:sp>
      <p:sp>
        <p:nvSpPr>
          <p:cNvPr id="169988" name="Rectangle 4"/>
          <p:cNvSpPr>
            <a:spLocks noChangeArrowheads="1"/>
          </p:cNvSpPr>
          <p:nvPr/>
        </p:nvSpPr>
        <p:spPr bwMode="auto">
          <a:xfrm>
            <a:off x="3024188" y="4622800"/>
            <a:ext cx="3235325"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1" hangingPunct="1"/>
            <a:r>
              <a:rPr lang="en-US" sz="1600" b="1" dirty="0">
                <a:solidFill>
                  <a:schemeClr val="dk1"/>
                </a:solidFill>
                <a:latin typeface="Verdana" pitchFamily="34" charset="0"/>
                <a:ea typeface="+mn-ea"/>
              </a:rPr>
              <a:t>Over-temperature</a:t>
            </a:r>
          </a:p>
          <a:p>
            <a:pPr algn="ctr" eaLnBrk="1" hangingPunct="1"/>
            <a:r>
              <a:rPr lang="en-US" sz="1600" b="1" dirty="0">
                <a:solidFill>
                  <a:schemeClr val="dk1"/>
                </a:solidFill>
                <a:latin typeface="Verdana" pitchFamily="34" charset="0"/>
                <a:ea typeface="+mn-ea"/>
              </a:rPr>
              <a:t> Protection</a:t>
            </a:r>
          </a:p>
        </p:txBody>
      </p:sp>
      <p:sp>
        <p:nvSpPr>
          <p:cNvPr id="169989" name="Rectangle 5"/>
          <p:cNvSpPr>
            <a:spLocks noChangeArrowheads="1"/>
          </p:cNvSpPr>
          <p:nvPr/>
        </p:nvSpPr>
        <p:spPr bwMode="auto">
          <a:xfrm>
            <a:off x="2732088" y="1676400"/>
            <a:ext cx="3727450" cy="685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1" hangingPunct="1"/>
            <a:r>
              <a:rPr lang="en-US" sz="1600" b="1" dirty="0">
                <a:solidFill>
                  <a:schemeClr val="dk1"/>
                </a:solidFill>
                <a:latin typeface="Verdana" pitchFamily="34" charset="0"/>
                <a:ea typeface="+mn-ea"/>
              </a:rPr>
              <a:t>Short circuit and Over</a:t>
            </a:r>
            <a:r>
              <a:rPr lang="it-IT" sz="1600" b="1" dirty="0">
                <a:solidFill>
                  <a:schemeClr val="dk1"/>
                </a:solidFill>
                <a:latin typeface="Verdana" pitchFamily="34" charset="0"/>
                <a:ea typeface="+mn-ea"/>
              </a:rPr>
              <a:t> </a:t>
            </a:r>
            <a:r>
              <a:rPr lang="en-US" sz="1600" b="1" dirty="0">
                <a:solidFill>
                  <a:schemeClr val="dk1"/>
                </a:solidFill>
                <a:latin typeface="Verdana" pitchFamily="34" charset="0"/>
                <a:ea typeface="+mn-ea"/>
              </a:rPr>
              <a:t>current</a:t>
            </a:r>
          </a:p>
          <a:p>
            <a:pPr algn="ctr" eaLnBrk="1" hangingPunct="1"/>
            <a:r>
              <a:rPr lang="en-US" sz="1600" b="1" dirty="0">
                <a:solidFill>
                  <a:schemeClr val="dk1"/>
                </a:solidFill>
                <a:latin typeface="Verdana" pitchFamily="34" charset="0"/>
                <a:ea typeface="+mn-ea"/>
              </a:rPr>
              <a:t>Protection</a:t>
            </a:r>
          </a:p>
        </p:txBody>
      </p:sp>
      <p:sp>
        <p:nvSpPr>
          <p:cNvPr id="169990" name="Rectangle 6"/>
          <p:cNvSpPr>
            <a:spLocks noChangeArrowheads="1"/>
          </p:cNvSpPr>
          <p:nvPr/>
        </p:nvSpPr>
        <p:spPr bwMode="auto">
          <a:xfrm>
            <a:off x="280988" y="1981200"/>
            <a:ext cx="2251075" cy="9906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1" hangingPunct="1"/>
            <a:r>
              <a:rPr lang="en-US" sz="1600" b="1" dirty="0">
                <a:latin typeface="Verdana" pitchFamily="34" charset="0"/>
              </a:rPr>
              <a:t>Under-voltage and </a:t>
            </a:r>
          </a:p>
          <a:p>
            <a:pPr algn="ctr" eaLnBrk="1" hangingPunct="1"/>
            <a:r>
              <a:rPr lang="en-US" sz="1600" b="1" dirty="0">
                <a:latin typeface="Verdana" pitchFamily="34" charset="0"/>
              </a:rPr>
              <a:t>Over-voltage</a:t>
            </a:r>
          </a:p>
          <a:p>
            <a:pPr algn="ctr" eaLnBrk="1" hangingPunct="1"/>
            <a:r>
              <a:rPr lang="en-US" sz="1600" b="1" dirty="0">
                <a:latin typeface="Verdana" pitchFamily="34" charset="0"/>
              </a:rPr>
              <a:t> Protection</a:t>
            </a:r>
          </a:p>
        </p:txBody>
      </p:sp>
      <p:sp>
        <p:nvSpPr>
          <p:cNvPr id="169991" name="Rectangle 7"/>
          <p:cNvSpPr>
            <a:spLocks noChangeArrowheads="1"/>
          </p:cNvSpPr>
          <p:nvPr/>
        </p:nvSpPr>
        <p:spPr bwMode="auto">
          <a:xfrm>
            <a:off x="280988" y="3200400"/>
            <a:ext cx="2251075"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1" hangingPunct="1"/>
            <a:r>
              <a:rPr lang="en-US" sz="1600" b="1" dirty="0">
                <a:solidFill>
                  <a:schemeClr val="dk1"/>
                </a:solidFill>
                <a:latin typeface="Verdana" pitchFamily="34" charset="0"/>
                <a:ea typeface="+mn-ea"/>
              </a:rPr>
              <a:t>Loss of ground</a:t>
            </a:r>
          </a:p>
          <a:p>
            <a:pPr algn="ctr" eaLnBrk="1" hangingPunct="1"/>
            <a:r>
              <a:rPr lang="en-US" sz="1600" b="1" dirty="0">
                <a:solidFill>
                  <a:schemeClr val="dk1"/>
                </a:solidFill>
                <a:latin typeface="Verdana" pitchFamily="34" charset="0"/>
                <a:ea typeface="+mn-ea"/>
              </a:rPr>
              <a:t> Protection</a:t>
            </a:r>
          </a:p>
        </p:txBody>
      </p:sp>
      <p:sp>
        <p:nvSpPr>
          <p:cNvPr id="169992" name="Rectangle 8"/>
          <p:cNvSpPr>
            <a:spLocks noChangeArrowheads="1"/>
          </p:cNvSpPr>
          <p:nvPr/>
        </p:nvSpPr>
        <p:spPr bwMode="auto">
          <a:xfrm>
            <a:off x="6670675" y="2019300"/>
            <a:ext cx="2251075"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1" hangingPunct="1"/>
            <a:r>
              <a:rPr lang="en-US" sz="1600" b="1" dirty="0">
                <a:solidFill>
                  <a:schemeClr val="dk1"/>
                </a:solidFill>
                <a:latin typeface="Verdana" pitchFamily="34" charset="0"/>
                <a:ea typeface="+mn-ea"/>
              </a:rPr>
              <a:t>ESD Protected</a:t>
            </a:r>
          </a:p>
        </p:txBody>
      </p:sp>
      <p:sp>
        <p:nvSpPr>
          <p:cNvPr id="169993" name="Rectangle 9"/>
          <p:cNvSpPr>
            <a:spLocks noChangeArrowheads="1"/>
          </p:cNvSpPr>
          <p:nvPr/>
        </p:nvSpPr>
        <p:spPr bwMode="auto">
          <a:xfrm>
            <a:off x="6670675" y="3086100"/>
            <a:ext cx="2251075"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1" hangingPunct="1"/>
            <a:r>
              <a:rPr lang="en-US" sz="1600" b="1" dirty="0">
                <a:solidFill>
                  <a:schemeClr val="dk1"/>
                </a:solidFill>
                <a:latin typeface="Verdana" pitchFamily="34" charset="0"/>
                <a:ea typeface="+mn-ea"/>
              </a:rPr>
              <a:t>IEC 61131-2 </a:t>
            </a:r>
          </a:p>
          <a:p>
            <a:pPr algn="ctr" eaLnBrk="1" hangingPunct="1"/>
            <a:r>
              <a:rPr lang="en-US" sz="1600" b="1" dirty="0">
                <a:solidFill>
                  <a:schemeClr val="dk1"/>
                </a:solidFill>
                <a:latin typeface="Verdana" pitchFamily="34" charset="0"/>
                <a:ea typeface="+mn-ea"/>
              </a:rPr>
              <a:t>Compliant</a:t>
            </a:r>
          </a:p>
        </p:txBody>
      </p:sp>
      <p:sp>
        <p:nvSpPr>
          <p:cNvPr id="169994" name="Rectangle 10"/>
          <p:cNvSpPr>
            <a:spLocks noChangeArrowheads="1"/>
          </p:cNvSpPr>
          <p:nvPr/>
        </p:nvSpPr>
        <p:spPr bwMode="auto">
          <a:xfrm>
            <a:off x="293688" y="4267200"/>
            <a:ext cx="2249487"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1" hangingPunct="1"/>
            <a:r>
              <a:rPr lang="it-IT" sz="1600" b="1" dirty="0">
                <a:solidFill>
                  <a:schemeClr val="dk1"/>
                </a:solidFill>
                <a:latin typeface="Verdana" pitchFamily="34" charset="0"/>
                <a:ea typeface="+mn-ea"/>
              </a:rPr>
              <a:t>Open Load </a:t>
            </a:r>
          </a:p>
          <a:p>
            <a:pPr algn="ctr" eaLnBrk="1" hangingPunct="1"/>
            <a:r>
              <a:rPr lang="it-IT" sz="1600" b="1" dirty="0">
                <a:solidFill>
                  <a:schemeClr val="dk1"/>
                </a:solidFill>
                <a:latin typeface="Verdana" pitchFamily="34" charset="0"/>
                <a:ea typeface="+mn-ea"/>
              </a:rPr>
              <a:t>detection</a:t>
            </a:r>
            <a:endParaRPr lang="en-US" sz="1600" b="1" dirty="0">
              <a:solidFill>
                <a:schemeClr val="dk1"/>
              </a:solidFill>
              <a:latin typeface="Verdana" pitchFamily="34" charset="0"/>
              <a:ea typeface="+mn-ea"/>
            </a:endParaRPr>
          </a:p>
        </p:txBody>
      </p:sp>
      <p:sp>
        <p:nvSpPr>
          <p:cNvPr id="169995" name="Rectangle 11"/>
          <p:cNvSpPr>
            <a:spLocks noChangeArrowheads="1"/>
          </p:cNvSpPr>
          <p:nvPr/>
        </p:nvSpPr>
        <p:spPr bwMode="auto">
          <a:xfrm>
            <a:off x="6681788" y="4267200"/>
            <a:ext cx="2181225"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1" hangingPunct="1"/>
            <a:endParaRPr lang="en-US" sz="1600" b="1" dirty="0">
              <a:solidFill>
                <a:schemeClr val="dk1"/>
              </a:solidFill>
              <a:latin typeface="Verdana" pitchFamily="34" charset="0"/>
              <a:ea typeface="+mn-ea"/>
            </a:endParaRPr>
          </a:p>
          <a:p>
            <a:pPr algn="ctr" eaLnBrk="1" hangingPunct="1"/>
            <a:r>
              <a:rPr lang="en-US" sz="1600" b="1" dirty="0">
                <a:solidFill>
                  <a:schemeClr val="dk1"/>
                </a:solidFill>
                <a:latin typeface="Verdana" pitchFamily="34" charset="0"/>
                <a:ea typeface="+mn-ea"/>
              </a:rPr>
              <a:t>Fast </a:t>
            </a:r>
          </a:p>
          <a:p>
            <a:pPr algn="ctr" eaLnBrk="1" hangingPunct="1"/>
            <a:r>
              <a:rPr lang="en-US" sz="1600" b="1" dirty="0">
                <a:solidFill>
                  <a:schemeClr val="dk1"/>
                </a:solidFill>
                <a:latin typeface="Verdana" pitchFamily="34" charset="0"/>
                <a:ea typeface="+mn-ea"/>
              </a:rPr>
              <a:t>Demagnetization </a:t>
            </a:r>
          </a:p>
          <a:p>
            <a:pPr algn="ctr" eaLnBrk="1" hangingPunct="1"/>
            <a:endParaRPr lang="en-US" sz="1600" b="1" dirty="0">
              <a:solidFill>
                <a:schemeClr val="dk1"/>
              </a:solidFill>
              <a:latin typeface="Verdana" pitchFamily="34" charset="0"/>
              <a:ea typeface="+mn-ea"/>
            </a:endParaRPr>
          </a:p>
        </p:txBody>
      </p:sp>
      <p:sp>
        <p:nvSpPr>
          <p:cNvPr id="14" name="Title 13"/>
          <p:cNvSpPr>
            <a:spLocks noGrp="1"/>
          </p:cNvSpPr>
          <p:nvPr>
            <p:ph type="title"/>
          </p:nvPr>
        </p:nvSpPr>
        <p:spPr>
          <a:xfrm>
            <a:off x="1064840" y="152636"/>
            <a:ext cx="7467600" cy="685800"/>
          </a:xfrm>
        </p:spPr>
        <p:txBody>
          <a:bodyPr/>
          <a:lstStyle/>
          <a:p>
            <a:r>
              <a:rPr lang="en-US" dirty="0" smtClean="0"/>
              <a:t>Intelligent Power Switch - Features</a:t>
            </a:r>
            <a:endParaRPr lang="en-US" dirty="0"/>
          </a:p>
        </p:txBody>
      </p:sp>
      <p:sp>
        <p:nvSpPr>
          <p:cNvPr id="12" name="Slide Number Placeholder 3"/>
          <p:cNvSpPr>
            <a:spLocks noGrp="1"/>
          </p:cNvSpPr>
          <p:nvPr>
            <p:ph type="sldNum" sz="quarter" idx="4294967295"/>
          </p:nvPr>
        </p:nvSpPr>
        <p:spPr>
          <a:xfrm>
            <a:off x="8278812" y="836712"/>
            <a:ext cx="865188" cy="360362"/>
          </a:xfrm>
          <a:prstGeom prst="rect">
            <a:avLst/>
          </a:prstGeom>
        </p:spPr>
        <p:txBody>
          <a:bodyPr/>
          <a:lstStyle/>
          <a:p>
            <a:pPr>
              <a:defRPr/>
            </a:pPr>
            <a:fld id="{8E4B5E55-6ECD-4138-B237-516DBD5EE1B2}" type="slidenum">
              <a:rPr lang="fr-FR"/>
              <a:pPr>
                <a:defRPr/>
              </a:pPr>
              <a:t>2</a:t>
            </a:fld>
            <a:endParaRPr lang="fr-FR"/>
          </a:p>
        </p:txBody>
      </p:sp>
    </p:spTree>
  </p:cSld>
  <p:clrMapOvr>
    <a:masterClrMapping/>
  </p:clrMapOvr>
  <p:transition spd="slow" advClick="0">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sz="quarter"/>
          </p:nvPr>
        </p:nvSpPr>
        <p:spPr>
          <a:xfrm>
            <a:off x="34925" y="76200"/>
            <a:ext cx="8077200" cy="609600"/>
          </a:xfrm>
        </p:spPr>
        <p:txBody>
          <a:bodyPr>
            <a:normAutofit fontScale="90000"/>
          </a:bodyPr>
          <a:lstStyle/>
          <a:p>
            <a:pPr eaLnBrk="1" hangingPunct="1"/>
            <a:r>
              <a:rPr lang="en-US" dirty="0" smtClean="0">
                <a:solidFill>
                  <a:srgbClr val="0000FF"/>
                </a:solidFill>
              </a:rPr>
              <a:t>   </a:t>
            </a:r>
            <a:r>
              <a:rPr lang="en-US" sz="4000" dirty="0" smtClean="0">
                <a:latin typeface="+mj-lt"/>
              </a:rPr>
              <a:t>IPS MAIN APPLICATION FIELDS</a:t>
            </a:r>
            <a:endParaRPr lang="en-US" dirty="0" smtClean="0">
              <a:latin typeface="+mj-lt"/>
            </a:endParaRPr>
          </a:p>
        </p:txBody>
      </p:sp>
      <p:pic>
        <p:nvPicPr>
          <p:cNvPr id="176131" name="Picture 3" descr="image020"/>
          <p:cNvPicPr>
            <a:picLocks noGrp="1" noChangeAspect="1" noChangeArrowheads="1"/>
          </p:cNvPicPr>
          <p:nvPr>
            <p:ph sz="quarter" idx="1"/>
          </p:nvPr>
        </p:nvPicPr>
        <p:blipFill>
          <a:blip r:embed="rId4" cstate="print"/>
          <a:srcRect/>
          <a:stretch>
            <a:fillRect/>
          </a:stretch>
        </p:blipFill>
        <p:spPr>
          <a:xfrm>
            <a:off x="3965575" y="3686175"/>
            <a:ext cx="1076325" cy="2817813"/>
          </a:xfrm>
          <a:noFill/>
        </p:spPr>
      </p:pic>
      <p:pic>
        <p:nvPicPr>
          <p:cNvPr id="176132" name="Picture 4"/>
          <p:cNvPicPr>
            <a:picLocks noGrp="1" noChangeAspect="1" noChangeArrowheads="1"/>
          </p:cNvPicPr>
          <p:nvPr>
            <p:ph sz="quarter" idx="2"/>
          </p:nvPr>
        </p:nvPicPr>
        <p:blipFill>
          <a:blip r:embed="rId5" cstate="print"/>
          <a:srcRect/>
          <a:stretch>
            <a:fillRect/>
          </a:stretch>
        </p:blipFill>
        <p:spPr>
          <a:xfrm>
            <a:off x="3544888" y="1268413"/>
            <a:ext cx="1963737" cy="1882775"/>
          </a:xfrm>
          <a:noFill/>
        </p:spPr>
      </p:pic>
      <p:pic>
        <p:nvPicPr>
          <p:cNvPr id="176134" name="Picture 6"/>
          <p:cNvPicPr>
            <a:picLocks noChangeAspect="1" noChangeArrowheads="1"/>
          </p:cNvPicPr>
          <p:nvPr/>
        </p:nvPicPr>
        <p:blipFill>
          <a:blip r:embed="rId6" cstate="print"/>
          <a:srcRect/>
          <a:stretch>
            <a:fillRect/>
          </a:stretch>
        </p:blipFill>
        <p:spPr bwMode="auto">
          <a:xfrm>
            <a:off x="179388" y="4076700"/>
            <a:ext cx="2771775" cy="2147888"/>
          </a:xfrm>
          <a:prstGeom prst="rect">
            <a:avLst/>
          </a:prstGeom>
          <a:noFill/>
          <a:ln w="9525">
            <a:noFill/>
            <a:miter lim="800000"/>
            <a:headEnd/>
            <a:tailEnd/>
          </a:ln>
        </p:spPr>
      </p:pic>
      <p:pic>
        <p:nvPicPr>
          <p:cNvPr id="7175" name="Picture 6" descr="PLC_nobrand.jpg"/>
          <p:cNvPicPr>
            <a:picLocks noChangeAspect="1"/>
          </p:cNvPicPr>
          <p:nvPr/>
        </p:nvPicPr>
        <p:blipFill>
          <a:blip r:embed="rId7" cstate="print"/>
          <a:srcRect/>
          <a:stretch>
            <a:fillRect/>
          </a:stretch>
        </p:blipFill>
        <p:spPr bwMode="auto">
          <a:xfrm>
            <a:off x="539750" y="1196975"/>
            <a:ext cx="2146300" cy="2205038"/>
          </a:xfrm>
          <a:prstGeom prst="rect">
            <a:avLst/>
          </a:prstGeom>
          <a:noFill/>
          <a:ln w="9525">
            <a:noFill/>
            <a:miter lim="800000"/>
            <a:headEnd/>
            <a:tailEnd/>
          </a:ln>
        </p:spPr>
      </p:pic>
      <p:sp>
        <p:nvSpPr>
          <p:cNvPr id="7177" name="Rectangle 9"/>
          <p:cNvSpPr>
            <a:spLocks noChangeArrowheads="1"/>
          </p:cNvSpPr>
          <p:nvPr/>
        </p:nvSpPr>
        <p:spPr bwMode="auto">
          <a:xfrm>
            <a:off x="395288" y="3357563"/>
            <a:ext cx="2736850" cy="430212"/>
          </a:xfrm>
          <a:prstGeom prst="rect">
            <a:avLst/>
          </a:prstGeom>
          <a:noFill/>
          <a:ln w="9525">
            <a:noFill/>
            <a:miter lim="800000"/>
            <a:headEnd/>
            <a:tailEnd/>
          </a:ln>
        </p:spPr>
        <p:txBody>
          <a:bodyPr>
            <a:spAutoFit/>
          </a:bodyPr>
          <a:lstStyle/>
          <a:p>
            <a:pPr algn="l" defTabSz="434975">
              <a:buClr>
                <a:srgbClr val="FF0000"/>
              </a:buClr>
              <a:buSzPct val="90000"/>
              <a:buFont typeface="Monotype Sorts" pitchFamily="2" charset="2"/>
              <a:buNone/>
            </a:pPr>
            <a:r>
              <a:rPr lang="en-US" sz="1100" b="1" i="1">
                <a:solidFill>
                  <a:srgbClr val="3333CC"/>
                </a:solidFill>
                <a:latin typeface="Arial" charset="0"/>
              </a:rPr>
              <a:t>Programmable Logic Controller (PLC)</a:t>
            </a:r>
          </a:p>
          <a:p>
            <a:pPr algn="l" defTabSz="434975">
              <a:buClr>
                <a:srgbClr val="FF0000"/>
              </a:buClr>
              <a:buSzPct val="90000"/>
              <a:buFont typeface="Monotype Sorts" pitchFamily="2" charset="2"/>
              <a:buNone/>
            </a:pPr>
            <a:r>
              <a:rPr lang="en-US" sz="1100" b="1" i="1">
                <a:solidFill>
                  <a:srgbClr val="3333CC"/>
                </a:solidFill>
                <a:latin typeface="Arial" charset="0"/>
              </a:rPr>
              <a:t> &amp; Computer Numerical Control (CNC</a:t>
            </a:r>
            <a:r>
              <a:rPr lang="en-US" sz="1000" b="1" i="1">
                <a:solidFill>
                  <a:srgbClr val="3333CC"/>
                </a:solidFill>
                <a:latin typeface="Arial" charset="0"/>
              </a:rPr>
              <a:t>) </a:t>
            </a:r>
          </a:p>
        </p:txBody>
      </p:sp>
      <p:sp>
        <p:nvSpPr>
          <p:cNvPr id="7178" name="Rectangle 10"/>
          <p:cNvSpPr>
            <a:spLocks noChangeArrowheads="1"/>
          </p:cNvSpPr>
          <p:nvPr/>
        </p:nvSpPr>
        <p:spPr bwMode="auto">
          <a:xfrm>
            <a:off x="1071563" y="6278563"/>
            <a:ext cx="1136650" cy="261937"/>
          </a:xfrm>
          <a:prstGeom prst="rect">
            <a:avLst/>
          </a:prstGeom>
          <a:noFill/>
          <a:ln w="9525">
            <a:noFill/>
            <a:miter lim="800000"/>
            <a:headEnd/>
            <a:tailEnd/>
          </a:ln>
        </p:spPr>
        <p:txBody>
          <a:bodyPr wrap="none">
            <a:spAutoFit/>
          </a:bodyPr>
          <a:lstStyle/>
          <a:p>
            <a:r>
              <a:rPr lang="en-US" sz="1100" b="1" i="1">
                <a:solidFill>
                  <a:srgbClr val="3333CC"/>
                </a:solidFill>
                <a:latin typeface="Arial" charset="0"/>
              </a:rPr>
              <a:t>Peripheral I/O </a:t>
            </a:r>
            <a:endParaRPr lang="en-US" sz="1100"/>
          </a:p>
        </p:txBody>
      </p:sp>
      <p:sp>
        <p:nvSpPr>
          <p:cNvPr id="7179" name="Rectangle 11"/>
          <p:cNvSpPr>
            <a:spLocks noChangeArrowheads="1"/>
          </p:cNvSpPr>
          <p:nvPr/>
        </p:nvSpPr>
        <p:spPr bwMode="auto">
          <a:xfrm>
            <a:off x="3851275" y="6494463"/>
            <a:ext cx="1463675" cy="261937"/>
          </a:xfrm>
          <a:prstGeom prst="rect">
            <a:avLst/>
          </a:prstGeom>
          <a:noFill/>
          <a:ln w="9525">
            <a:noFill/>
            <a:miter lim="800000"/>
            <a:headEnd/>
            <a:tailEnd/>
          </a:ln>
        </p:spPr>
        <p:txBody>
          <a:bodyPr wrap="none">
            <a:spAutoFit/>
          </a:bodyPr>
          <a:lstStyle/>
          <a:p>
            <a:r>
              <a:rPr lang="en-US" sz="1100" b="1" i="1">
                <a:solidFill>
                  <a:srgbClr val="3333CC"/>
                </a:solidFill>
                <a:latin typeface="Arial" charset="0"/>
              </a:rPr>
              <a:t>Vending Machines </a:t>
            </a:r>
            <a:endParaRPr lang="en-US" sz="1100"/>
          </a:p>
        </p:txBody>
      </p:sp>
      <p:sp>
        <p:nvSpPr>
          <p:cNvPr id="7180" name="Rectangle 12"/>
          <p:cNvSpPr>
            <a:spLocks noChangeArrowheads="1"/>
          </p:cNvSpPr>
          <p:nvPr/>
        </p:nvSpPr>
        <p:spPr bwMode="auto">
          <a:xfrm>
            <a:off x="4168775" y="3213100"/>
            <a:ext cx="711200" cy="261938"/>
          </a:xfrm>
          <a:prstGeom prst="rect">
            <a:avLst/>
          </a:prstGeom>
          <a:noFill/>
          <a:ln w="9525">
            <a:noFill/>
            <a:miter lim="800000"/>
            <a:headEnd/>
            <a:tailEnd/>
          </a:ln>
        </p:spPr>
        <p:txBody>
          <a:bodyPr wrap="none">
            <a:spAutoFit/>
          </a:bodyPr>
          <a:lstStyle/>
          <a:p>
            <a:r>
              <a:rPr lang="en-US" sz="1100" b="1" i="1" dirty="0">
                <a:solidFill>
                  <a:srgbClr val="3333CC"/>
                </a:solidFill>
                <a:latin typeface="Arial" charset="0"/>
              </a:rPr>
              <a:t>Robotic</a:t>
            </a:r>
            <a:endParaRPr lang="en-US" sz="1100" dirty="0"/>
          </a:p>
        </p:txBody>
      </p:sp>
      <p:sp>
        <p:nvSpPr>
          <p:cNvPr id="7182" name="Rectangle 14"/>
          <p:cNvSpPr>
            <a:spLocks noChangeArrowheads="1"/>
          </p:cNvSpPr>
          <p:nvPr/>
        </p:nvSpPr>
        <p:spPr bwMode="auto">
          <a:xfrm>
            <a:off x="6353175" y="6278563"/>
            <a:ext cx="2127250" cy="261937"/>
          </a:xfrm>
          <a:prstGeom prst="rect">
            <a:avLst/>
          </a:prstGeom>
          <a:noFill/>
          <a:ln w="9525">
            <a:noFill/>
            <a:miter lim="800000"/>
            <a:headEnd/>
            <a:tailEnd/>
          </a:ln>
        </p:spPr>
        <p:txBody>
          <a:bodyPr wrap="none">
            <a:spAutoFit/>
          </a:bodyPr>
          <a:lstStyle/>
          <a:p>
            <a:r>
              <a:rPr lang="en-US" sz="1100" b="1" i="1">
                <a:solidFill>
                  <a:srgbClr val="3333CC"/>
                </a:solidFill>
                <a:latin typeface="Arial" charset="0"/>
              </a:rPr>
              <a:t>Alarm and Security Systems </a:t>
            </a:r>
            <a:endParaRPr lang="en-US" sz="1100"/>
          </a:p>
        </p:txBody>
      </p:sp>
      <p:pic>
        <p:nvPicPr>
          <p:cNvPr id="7183" name="Picture 15" descr="os200.gif"/>
          <p:cNvPicPr>
            <a:picLocks noChangeAspect="1"/>
          </p:cNvPicPr>
          <p:nvPr/>
        </p:nvPicPr>
        <p:blipFill>
          <a:blip r:embed="rId8" cstate="print"/>
          <a:srcRect/>
          <a:stretch>
            <a:fillRect/>
          </a:stretch>
        </p:blipFill>
        <p:spPr bwMode="auto">
          <a:xfrm>
            <a:off x="6678613" y="4135438"/>
            <a:ext cx="1422400" cy="1957387"/>
          </a:xfrm>
          <a:prstGeom prst="rect">
            <a:avLst/>
          </a:prstGeom>
          <a:noFill/>
          <a:ln w="9525">
            <a:noFill/>
            <a:miter lim="800000"/>
            <a:headEnd/>
            <a:tailEnd/>
          </a:ln>
        </p:spPr>
      </p:pic>
      <p:graphicFrame>
        <p:nvGraphicFramePr>
          <p:cNvPr id="7184" name="Object 3"/>
          <p:cNvGraphicFramePr>
            <a:graphicFrameLocks noChangeAspect="1"/>
          </p:cNvGraphicFramePr>
          <p:nvPr/>
        </p:nvGraphicFramePr>
        <p:xfrm>
          <a:off x="5940152" y="980728"/>
          <a:ext cx="2555629" cy="2304256"/>
        </p:xfrm>
        <a:graphic>
          <a:graphicData uri="http://schemas.openxmlformats.org/presentationml/2006/ole">
            <p:oleObj spid="_x0000_s1026" name="Bitmap Image" r:id="rId9" imgW="2905531" imgH="2619048" progId="PBrush">
              <p:embed/>
            </p:oleObj>
          </a:graphicData>
        </a:graphic>
      </p:graphicFrame>
      <p:sp>
        <p:nvSpPr>
          <p:cNvPr id="17" name="Rectangle 12"/>
          <p:cNvSpPr>
            <a:spLocks noChangeArrowheads="1"/>
          </p:cNvSpPr>
          <p:nvPr/>
        </p:nvSpPr>
        <p:spPr bwMode="auto">
          <a:xfrm>
            <a:off x="6732240" y="3429000"/>
            <a:ext cx="740908" cy="261610"/>
          </a:xfrm>
          <a:prstGeom prst="rect">
            <a:avLst/>
          </a:prstGeom>
          <a:noFill/>
          <a:ln w="9525">
            <a:noFill/>
            <a:miter lim="800000"/>
            <a:headEnd/>
            <a:tailEnd/>
          </a:ln>
        </p:spPr>
        <p:txBody>
          <a:bodyPr wrap="none">
            <a:spAutoFit/>
          </a:bodyPr>
          <a:lstStyle/>
          <a:p>
            <a:r>
              <a:rPr lang="en-US" sz="1100" b="1" i="1" dirty="0" smtClean="0">
                <a:solidFill>
                  <a:srgbClr val="3333CC"/>
                </a:solidFill>
                <a:latin typeface="Arial" charset="0"/>
              </a:rPr>
              <a:t>Elevator</a:t>
            </a:r>
            <a:endParaRPr lang="en-US" sz="1100" dirty="0"/>
          </a:p>
        </p:txBody>
      </p:sp>
      <p:sp>
        <p:nvSpPr>
          <p:cNvPr id="16" name="Slide Number Placeholder 3"/>
          <p:cNvSpPr>
            <a:spLocks noGrp="1"/>
          </p:cNvSpPr>
          <p:nvPr>
            <p:ph type="sldNum" sz="quarter" idx="4294967295"/>
          </p:nvPr>
        </p:nvSpPr>
        <p:spPr>
          <a:xfrm>
            <a:off x="8278812" y="836712"/>
            <a:ext cx="865188" cy="360362"/>
          </a:xfrm>
          <a:prstGeom prst="rect">
            <a:avLst/>
          </a:prstGeom>
        </p:spPr>
        <p:txBody>
          <a:bodyPr/>
          <a:lstStyle/>
          <a:p>
            <a:pPr>
              <a:defRPr/>
            </a:pPr>
            <a:fld id="{8E4B5E55-6ECD-4138-B237-516DBD5EE1B2}" type="slidenum">
              <a:rPr lang="fr-FR"/>
              <a:pPr>
                <a:defRPr/>
              </a:pPr>
              <a:t>3</a:t>
            </a:fld>
            <a:endParaRPr lang="fr-F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1"/>
          <p:cNvSpPr>
            <a:spLocks noGrp="1"/>
          </p:cNvSpPr>
          <p:nvPr>
            <p:ph type="sldNum" sz="quarter" idx="4294967295"/>
          </p:nvPr>
        </p:nvSpPr>
        <p:spPr>
          <a:xfrm>
            <a:off x="8278812" y="404664"/>
            <a:ext cx="865188" cy="360362"/>
          </a:xfrm>
          <a:prstGeom prst="rect">
            <a:avLst/>
          </a:prstGeom>
        </p:spPr>
        <p:txBody>
          <a:bodyPr/>
          <a:lstStyle/>
          <a:p>
            <a:pPr>
              <a:defRPr/>
            </a:pPr>
            <a:fld id="{FBF7B833-F93D-4136-A949-FE58AC640F34}" type="slidenum">
              <a:rPr lang="fr-FR"/>
              <a:pPr>
                <a:defRPr/>
              </a:pPr>
              <a:t>4</a:t>
            </a:fld>
            <a:endParaRPr lang="fr-FR" dirty="0"/>
          </a:p>
        </p:txBody>
      </p:sp>
      <p:pic>
        <p:nvPicPr>
          <p:cNvPr id="13315" name="Picture 2" descr="Systemübersicht"/>
          <p:cNvPicPr>
            <a:picLocks noChangeAspect="1" noChangeArrowheads="1"/>
          </p:cNvPicPr>
          <p:nvPr/>
        </p:nvPicPr>
        <p:blipFill>
          <a:blip r:embed="rId3" cstate="print">
            <a:clrChange>
              <a:clrFrom>
                <a:srgbClr val="FFFFFF"/>
              </a:clrFrom>
              <a:clrTo>
                <a:srgbClr val="FFFFFF">
                  <a:alpha val="0"/>
                </a:srgbClr>
              </a:clrTo>
            </a:clrChange>
            <a:lum bright="18000" contrast="-48000"/>
          </a:blip>
          <a:srcRect/>
          <a:stretch>
            <a:fillRect/>
          </a:stretch>
        </p:blipFill>
        <p:spPr bwMode="auto">
          <a:xfrm>
            <a:off x="385192" y="609600"/>
            <a:ext cx="7764463" cy="5748338"/>
          </a:xfrm>
          <a:prstGeom prst="rect">
            <a:avLst/>
          </a:prstGeom>
          <a:noFill/>
          <a:ln w="9525">
            <a:noFill/>
            <a:miter lim="800000"/>
            <a:headEnd/>
            <a:tailEnd/>
          </a:ln>
        </p:spPr>
      </p:pic>
      <p:sp>
        <p:nvSpPr>
          <p:cNvPr id="13316" name="AutoShape 3"/>
          <p:cNvSpPr>
            <a:spLocks noChangeArrowheads="1"/>
          </p:cNvSpPr>
          <p:nvPr/>
        </p:nvSpPr>
        <p:spPr bwMode="auto">
          <a:xfrm>
            <a:off x="537592" y="4648200"/>
            <a:ext cx="7691438" cy="1997075"/>
          </a:xfrm>
          <a:prstGeom prst="bevel">
            <a:avLst>
              <a:gd name="adj" fmla="val 3866"/>
            </a:avLst>
          </a:prstGeom>
          <a:solidFill>
            <a:schemeClr val="accent1">
              <a:alpha val="27058"/>
            </a:schemeClr>
          </a:solidFill>
          <a:ln w="9525">
            <a:solidFill>
              <a:schemeClr val="hlink"/>
            </a:solidFill>
            <a:miter lim="800000"/>
            <a:headEnd/>
            <a:tailEnd/>
          </a:ln>
        </p:spPr>
        <p:txBody>
          <a:bodyPr lIns="97256" tIns="48628" rIns="97256" bIns="48628" anchor="ctr">
            <a:spAutoFit/>
          </a:bodyPr>
          <a:lstStyle/>
          <a:p>
            <a:endParaRPr lang="en-US"/>
          </a:p>
        </p:txBody>
      </p:sp>
      <p:sp>
        <p:nvSpPr>
          <p:cNvPr id="205828" name="AutoShape 4"/>
          <p:cNvSpPr>
            <a:spLocks noChangeArrowheads="1"/>
          </p:cNvSpPr>
          <p:nvPr/>
        </p:nvSpPr>
        <p:spPr bwMode="auto">
          <a:xfrm>
            <a:off x="529655" y="762000"/>
            <a:ext cx="7693025" cy="1920875"/>
          </a:xfrm>
          <a:prstGeom prst="bevel">
            <a:avLst>
              <a:gd name="adj" fmla="val 3866"/>
            </a:avLst>
          </a:prstGeom>
          <a:solidFill>
            <a:schemeClr val="accent1">
              <a:alpha val="27058"/>
            </a:schemeClr>
          </a:solidFill>
          <a:ln w="9525">
            <a:solidFill>
              <a:schemeClr val="hlink"/>
            </a:solidFill>
            <a:miter lim="800000"/>
            <a:headEnd/>
            <a:tailEnd/>
          </a:ln>
        </p:spPr>
        <p:txBody>
          <a:bodyPr lIns="97256" tIns="48628" rIns="97256" bIns="48628" anchor="ctr">
            <a:spAutoFit/>
          </a:bodyPr>
          <a:lstStyle/>
          <a:p>
            <a:endParaRPr lang="en-US"/>
          </a:p>
        </p:txBody>
      </p:sp>
      <p:sp>
        <p:nvSpPr>
          <p:cNvPr id="205829" name="AutoShape 5"/>
          <p:cNvSpPr>
            <a:spLocks noChangeArrowheads="1"/>
          </p:cNvSpPr>
          <p:nvPr/>
        </p:nvSpPr>
        <p:spPr bwMode="auto">
          <a:xfrm>
            <a:off x="539180" y="2654300"/>
            <a:ext cx="7691437" cy="1997075"/>
          </a:xfrm>
          <a:prstGeom prst="bevel">
            <a:avLst>
              <a:gd name="adj" fmla="val 3866"/>
            </a:avLst>
          </a:prstGeom>
          <a:solidFill>
            <a:schemeClr val="accent1">
              <a:alpha val="27058"/>
            </a:schemeClr>
          </a:solidFill>
          <a:ln w="9525">
            <a:solidFill>
              <a:schemeClr val="hlink"/>
            </a:solidFill>
            <a:miter lim="800000"/>
            <a:headEnd/>
            <a:tailEnd/>
          </a:ln>
        </p:spPr>
        <p:txBody>
          <a:bodyPr lIns="97256" tIns="48628" rIns="97256" bIns="48628" anchor="ctr">
            <a:spAutoFit/>
          </a:bodyPr>
          <a:lstStyle/>
          <a:p>
            <a:endParaRPr lang="en-US"/>
          </a:p>
        </p:txBody>
      </p:sp>
      <p:sp>
        <p:nvSpPr>
          <p:cNvPr id="205832" name="AutoShape 8"/>
          <p:cNvSpPr>
            <a:spLocks noChangeArrowheads="1"/>
          </p:cNvSpPr>
          <p:nvPr/>
        </p:nvSpPr>
        <p:spPr bwMode="auto">
          <a:xfrm>
            <a:off x="3363342" y="4318000"/>
            <a:ext cx="958850" cy="306388"/>
          </a:xfrm>
          <a:prstGeom prst="homePlate">
            <a:avLst>
              <a:gd name="adj" fmla="val 78238"/>
            </a:avLst>
          </a:prstGeom>
          <a:gradFill rotWithShape="1">
            <a:gsLst>
              <a:gs pos="0">
                <a:srgbClr val="8EC000">
                  <a:gamma/>
                  <a:shade val="46275"/>
                  <a:invGamma/>
                </a:srgbClr>
              </a:gs>
              <a:gs pos="100000">
                <a:srgbClr val="8EC000">
                  <a:alpha val="82001"/>
                </a:srgbClr>
              </a:gs>
            </a:gsLst>
            <a:path path="shape">
              <a:fillToRect l="50000" t="50000" r="50000" b="50000"/>
            </a:path>
          </a:gradFill>
          <a:ln w="9525">
            <a:noFill/>
            <a:miter lim="800000"/>
            <a:headEnd/>
            <a:tailEnd/>
          </a:ln>
          <a:effectLst>
            <a:outerShdw dist="35921" dir="2700000" algn="ctr" rotWithShape="0">
              <a:srgbClr val="5F5F5F"/>
            </a:outerShdw>
          </a:effectLst>
        </p:spPr>
        <p:txBody>
          <a:bodyPr wrap="none" lIns="91430" tIns="45715" rIns="91430" bIns="45715" anchor="ctr"/>
          <a:lstStyle/>
          <a:p>
            <a:pPr>
              <a:defRPr/>
            </a:pPr>
            <a:r>
              <a:rPr lang="en-US" sz="1500" b="1">
                <a:solidFill>
                  <a:schemeClr val="bg1"/>
                </a:solidFill>
                <a:latin typeface="Arial" pitchFamily="34" charset="0"/>
              </a:rPr>
              <a:t>TDE1898</a:t>
            </a:r>
          </a:p>
        </p:txBody>
      </p:sp>
      <p:sp>
        <p:nvSpPr>
          <p:cNvPr id="205833" name="AutoShape 9"/>
          <p:cNvSpPr>
            <a:spLocks noChangeArrowheads="1"/>
          </p:cNvSpPr>
          <p:nvPr/>
        </p:nvSpPr>
        <p:spPr bwMode="auto">
          <a:xfrm>
            <a:off x="3363342" y="4087813"/>
            <a:ext cx="957263" cy="268287"/>
          </a:xfrm>
          <a:prstGeom prst="homePlate">
            <a:avLst>
              <a:gd name="adj" fmla="val 89201"/>
            </a:avLst>
          </a:prstGeom>
          <a:gradFill rotWithShape="1">
            <a:gsLst>
              <a:gs pos="0">
                <a:srgbClr val="8EC000">
                  <a:gamma/>
                  <a:shade val="46275"/>
                  <a:invGamma/>
                </a:srgbClr>
              </a:gs>
              <a:gs pos="100000">
                <a:srgbClr val="8EC000">
                  <a:alpha val="82001"/>
                </a:srgbClr>
              </a:gs>
            </a:gsLst>
            <a:path path="shape">
              <a:fillToRect l="50000" t="50000" r="50000" b="50000"/>
            </a:path>
          </a:gradFill>
          <a:ln w="9525">
            <a:noFill/>
            <a:miter lim="800000"/>
            <a:headEnd/>
            <a:tailEnd/>
          </a:ln>
          <a:effectLst>
            <a:outerShdw dist="35921" dir="2700000" algn="ctr" rotWithShape="0">
              <a:srgbClr val="5F5F5F"/>
            </a:outerShdw>
          </a:effectLst>
        </p:spPr>
        <p:txBody>
          <a:bodyPr wrap="none" lIns="91430" tIns="45715" rIns="91430" bIns="45715" anchor="ctr"/>
          <a:lstStyle/>
          <a:p>
            <a:pPr>
              <a:defRPr/>
            </a:pPr>
            <a:r>
              <a:rPr lang="en-US" sz="1500" b="1">
                <a:solidFill>
                  <a:schemeClr val="bg1"/>
                </a:solidFill>
                <a:latin typeface="Arial" pitchFamily="34" charset="0"/>
              </a:rPr>
              <a:t>TDE1897</a:t>
            </a:r>
          </a:p>
        </p:txBody>
      </p:sp>
      <p:sp>
        <p:nvSpPr>
          <p:cNvPr id="205834" name="Text Box 10"/>
          <p:cNvSpPr txBox="1">
            <a:spLocks noChangeArrowheads="1"/>
          </p:cNvSpPr>
          <p:nvPr/>
        </p:nvSpPr>
        <p:spPr bwMode="auto">
          <a:xfrm>
            <a:off x="632842" y="2743200"/>
            <a:ext cx="1581150" cy="669925"/>
          </a:xfrm>
          <a:prstGeom prst="rect">
            <a:avLst/>
          </a:prstGeom>
          <a:solidFill>
            <a:srgbClr val="339966">
              <a:alpha val="85097"/>
            </a:srgbClr>
          </a:solidFill>
          <a:ln w="9525">
            <a:noFill/>
            <a:miter lim="800000"/>
            <a:headEnd/>
            <a:tailEnd/>
          </a:ln>
        </p:spPr>
        <p:txBody>
          <a:bodyPr lIns="91430" tIns="45715" rIns="91430" bIns="45715">
            <a:spAutoFit/>
          </a:bodyPr>
          <a:lstStyle/>
          <a:p>
            <a:pPr algn="l"/>
            <a:r>
              <a:rPr lang="en-US" sz="1900" b="1">
                <a:solidFill>
                  <a:schemeClr val="bg1"/>
                </a:solidFill>
                <a:latin typeface="Arial" charset="0"/>
              </a:rPr>
              <a:t>MultiPower</a:t>
            </a:r>
          </a:p>
          <a:p>
            <a:pPr algn="l"/>
            <a:r>
              <a:rPr lang="en-US" sz="1900" b="1">
                <a:solidFill>
                  <a:schemeClr val="bg1"/>
                </a:solidFill>
                <a:latin typeface="Arial" charset="0"/>
              </a:rPr>
              <a:t>BCD</a:t>
            </a:r>
          </a:p>
        </p:txBody>
      </p:sp>
      <p:sp>
        <p:nvSpPr>
          <p:cNvPr id="13325" name="AutoShape 12"/>
          <p:cNvSpPr>
            <a:spLocks/>
          </p:cNvSpPr>
          <p:nvPr/>
        </p:nvSpPr>
        <p:spPr bwMode="auto">
          <a:xfrm>
            <a:off x="3618930" y="4921250"/>
            <a:ext cx="1262062" cy="793750"/>
          </a:xfrm>
          <a:prstGeom prst="borderCallout2">
            <a:avLst>
              <a:gd name="adj1" fmla="val 14398"/>
              <a:gd name="adj2" fmla="val -6037"/>
              <a:gd name="adj3" fmla="val 14398"/>
              <a:gd name="adj4" fmla="val -6037"/>
              <a:gd name="adj5" fmla="val 70199"/>
              <a:gd name="adj6" fmla="val -79750"/>
            </a:avLst>
          </a:prstGeom>
          <a:solidFill>
            <a:srgbClr val="FFFF66">
              <a:alpha val="79999"/>
            </a:srgbClr>
          </a:solidFill>
          <a:ln w="9525">
            <a:solidFill>
              <a:srgbClr val="FFFF00"/>
            </a:solidFill>
            <a:miter lim="800000"/>
            <a:headEnd/>
            <a:tailEnd type="oval" w="med" len="med"/>
          </a:ln>
        </p:spPr>
        <p:txBody>
          <a:bodyPr lIns="85963" tIns="42981" rIns="85963" bIns="42981"/>
          <a:lstStyle/>
          <a:p>
            <a:pPr defTabSz="858838"/>
            <a:r>
              <a:rPr lang="en-GB" sz="1200" b="1">
                <a:latin typeface="Arial" charset="0"/>
              </a:rPr>
              <a:t>Single HSS</a:t>
            </a:r>
          </a:p>
          <a:p>
            <a:pPr defTabSz="858838"/>
            <a:r>
              <a:rPr lang="en-GB" sz="1200" b="1">
                <a:latin typeface="Arial" charset="0"/>
              </a:rPr>
              <a:t>0.5A</a:t>
            </a:r>
          </a:p>
          <a:p>
            <a:pPr defTabSz="858838"/>
            <a:r>
              <a:rPr lang="en-GB" sz="1200" b="1">
                <a:latin typeface="Arial" charset="0"/>
              </a:rPr>
              <a:t>Full Diag.</a:t>
            </a:r>
          </a:p>
          <a:p>
            <a:pPr defTabSz="858838"/>
            <a:r>
              <a:rPr lang="en-GB" sz="1200" b="1">
                <a:latin typeface="Arial" charset="0"/>
              </a:rPr>
              <a:t>DIP8/SO14</a:t>
            </a:r>
            <a:endParaRPr lang="en-US" sz="1200">
              <a:latin typeface="Arial" charset="0"/>
            </a:endParaRPr>
          </a:p>
        </p:txBody>
      </p:sp>
      <p:sp>
        <p:nvSpPr>
          <p:cNvPr id="205838" name="AutoShape 14"/>
          <p:cNvSpPr>
            <a:spLocks noChangeArrowheads="1"/>
          </p:cNvSpPr>
          <p:nvPr/>
        </p:nvSpPr>
        <p:spPr bwMode="auto">
          <a:xfrm>
            <a:off x="1437705" y="5530850"/>
            <a:ext cx="974725" cy="298450"/>
          </a:xfrm>
          <a:prstGeom prst="homePlate">
            <a:avLst>
              <a:gd name="adj" fmla="val 81649"/>
            </a:avLst>
          </a:prstGeom>
          <a:gradFill rotWithShape="1">
            <a:gsLst>
              <a:gs pos="0">
                <a:schemeClr val="accent1">
                  <a:gamma/>
                  <a:shade val="66667"/>
                  <a:invGamma/>
                </a:schemeClr>
              </a:gs>
              <a:gs pos="100000">
                <a:schemeClr val="accent1"/>
              </a:gs>
            </a:gsLst>
            <a:path path="shape">
              <a:fillToRect l="50000" t="50000" r="50000" b="50000"/>
            </a:path>
          </a:gradFill>
          <a:ln w="9525">
            <a:noFill/>
            <a:miter lim="800000"/>
            <a:headEnd/>
            <a:tailEnd/>
          </a:ln>
          <a:effectLst>
            <a:outerShdw dist="35921" dir="2700000" algn="ctr" rotWithShape="0">
              <a:srgbClr val="5F5F5F"/>
            </a:outerShdw>
          </a:effectLst>
        </p:spPr>
        <p:txBody>
          <a:bodyPr wrap="none" lIns="91430" tIns="45715" rIns="91430" bIns="45715" anchor="ctr"/>
          <a:lstStyle/>
          <a:p>
            <a:pPr>
              <a:defRPr/>
            </a:pPr>
            <a:r>
              <a:rPr lang="en-US" sz="1500" b="1">
                <a:solidFill>
                  <a:schemeClr val="bg1"/>
                </a:solidFill>
                <a:latin typeface="Arial" pitchFamily="34" charset="0"/>
              </a:rPr>
              <a:t>TDE1747</a:t>
            </a:r>
          </a:p>
        </p:txBody>
      </p:sp>
      <p:sp>
        <p:nvSpPr>
          <p:cNvPr id="205839" name="AutoShape 15"/>
          <p:cNvSpPr>
            <a:spLocks noChangeArrowheads="1"/>
          </p:cNvSpPr>
          <p:nvPr/>
        </p:nvSpPr>
        <p:spPr bwMode="auto">
          <a:xfrm>
            <a:off x="1615505" y="5226050"/>
            <a:ext cx="992187" cy="346075"/>
          </a:xfrm>
          <a:prstGeom prst="homePlate">
            <a:avLst>
              <a:gd name="adj" fmla="val 71674"/>
            </a:avLst>
          </a:prstGeom>
          <a:gradFill rotWithShape="1">
            <a:gsLst>
              <a:gs pos="0">
                <a:schemeClr val="accent1">
                  <a:gamma/>
                  <a:shade val="66667"/>
                  <a:invGamma/>
                </a:schemeClr>
              </a:gs>
              <a:gs pos="100000">
                <a:schemeClr val="accent1"/>
              </a:gs>
            </a:gsLst>
            <a:path path="shape">
              <a:fillToRect l="50000" t="50000" r="50000" b="50000"/>
            </a:path>
          </a:gradFill>
          <a:ln w="9525">
            <a:noFill/>
            <a:miter lim="800000"/>
            <a:headEnd/>
            <a:tailEnd/>
          </a:ln>
          <a:effectLst>
            <a:outerShdw dist="35921" dir="2700000" algn="ctr" rotWithShape="0">
              <a:srgbClr val="5F5F5F"/>
            </a:outerShdw>
          </a:effectLst>
        </p:spPr>
        <p:txBody>
          <a:bodyPr wrap="none" lIns="91430" tIns="45715" rIns="91430" bIns="45715" anchor="ctr"/>
          <a:lstStyle/>
          <a:p>
            <a:pPr>
              <a:defRPr/>
            </a:pPr>
            <a:r>
              <a:rPr lang="en-US" sz="1500" b="1">
                <a:solidFill>
                  <a:schemeClr val="bg1"/>
                </a:solidFill>
                <a:latin typeface="Arial" pitchFamily="34" charset="0"/>
              </a:rPr>
              <a:t>TDE1767</a:t>
            </a:r>
          </a:p>
        </p:txBody>
      </p:sp>
      <p:sp>
        <p:nvSpPr>
          <p:cNvPr id="205840" name="AutoShape 16"/>
          <p:cNvSpPr>
            <a:spLocks noChangeArrowheads="1"/>
          </p:cNvSpPr>
          <p:nvPr/>
        </p:nvSpPr>
        <p:spPr bwMode="auto">
          <a:xfrm>
            <a:off x="3079180" y="3703638"/>
            <a:ext cx="998537" cy="346075"/>
          </a:xfrm>
          <a:prstGeom prst="homePlate">
            <a:avLst>
              <a:gd name="adj" fmla="val 72133"/>
            </a:avLst>
          </a:prstGeom>
          <a:gradFill rotWithShape="1">
            <a:gsLst>
              <a:gs pos="0">
                <a:srgbClr val="8EC000">
                  <a:gamma/>
                  <a:shade val="46275"/>
                  <a:invGamma/>
                </a:srgbClr>
              </a:gs>
              <a:gs pos="100000">
                <a:srgbClr val="8EC000">
                  <a:alpha val="82001"/>
                </a:srgbClr>
              </a:gs>
            </a:gsLst>
            <a:path path="shape">
              <a:fillToRect l="50000" t="50000" r="50000" b="50000"/>
            </a:path>
          </a:gradFill>
          <a:ln w="9525">
            <a:noFill/>
            <a:miter lim="800000"/>
            <a:headEnd/>
            <a:tailEnd/>
          </a:ln>
          <a:effectLst>
            <a:outerShdw dist="35921" dir="2700000" algn="ctr" rotWithShape="0">
              <a:srgbClr val="5F5F5F"/>
            </a:outerShdw>
          </a:effectLst>
        </p:spPr>
        <p:txBody>
          <a:bodyPr wrap="none" lIns="91430" tIns="45715" rIns="91430" bIns="45715" anchor="ctr"/>
          <a:lstStyle/>
          <a:p>
            <a:pPr>
              <a:defRPr/>
            </a:pPr>
            <a:r>
              <a:rPr lang="en-US" sz="1500" b="1">
                <a:solidFill>
                  <a:schemeClr val="bg1"/>
                </a:solidFill>
                <a:latin typeface="Arial" pitchFamily="34" charset="0"/>
              </a:rPr>
              <a:t>L6377</a:t>
            </a:r>
          </a:p>
        </p:txBody>
      </p:sp>
      <p:sp>
        <p:nvSpPr>
          <p:cNvPr id="205841" name="AutoShape 17"/>
          <p:cNvSpPr>
            <a:spLocks noChangeArrowheads="1"/>
          </p:cNvSpPr>
          <p:nvPr/>
        </p:nvSpPr>
        <p:spPr bwMode="auto">
          <a:xfrm>
            <a:off x="3222055" y="3319463"/>
            <a:ext cx="957262" cy="347662"/>
          </a:xfrm>
          <a:prstGeom prst="homePlate">
            <a:avLst>
              <a:gd name="adj" fmla="val 68836"/>
            </a:avLst>
          </a:prstGeom>
          <a:gradFill rotWithShape="1">
            <a:gsLst>
              <a:gs pos="0">
                <a:srgbClr val="8EC000">
                  <a:gamma/>
                  <a:shade val="46275"/>
                  <a:invGamma/>
                </a:srgbClr>
              </a:gs>
              <a:gs pos="100000">
                <a:srgbClr val="8EC000">
                  <a:alpha val="82001"/>
                </a:srgbClr>
              </a:gs>
            </a:gsLst>
            <a:path path="shape">
              <a:fillToRect l="50000" t="50000" r="50000" b="50000"/>
            </a:path>
          </a:gradFill>
          <a:ln w="9525">
            <a:noFill/>
            <a:miter lim="800000"/>
            <a:headEnd/>
            <a:tailEnd/>
          </a:ln>
          <a:effectLst>
            <a:outerShdw dist="35921" dir="2700000" algn="ctr" rotWithShape="0">
              <a:srgbClr val="5F5F5F"/>
            </a:outerShdw>
          </a:effectLst>
        </p:spPr>
        <p:txBody>
          <a:bodyPr wrap="none" lIns="91430" tIns="45715" rIns="91430" bIns="45715" anchor="ctr"/>
          <a:lstStyle/>
          <a:p>
            <a:pPr>
              <a:defRPr/>
            </a:pPr>
            <a:r>
              <a:rPr lang="en-US" sz="1500" b="1">
                <a:solidFill>
                  <a:schemeClr val="bg1"/>
                </a:solidFill>
                <a:latin typeface="Arial" pitchFamily="34" charset="0"/>
              </a:rPr>
              <a:t>L6375</a:t>
            </a:r>
          </a:p>
        </p:txBody>
      </p:sp>
      <p:sp>
        <p:nvSpPr>
          <p:cNvPr id="205842" name="AutoShape 18"/>
          <p:cNvSpPr>
            <a:spLocks noChangeArrowheads="1"/>
          </p:cNvSpPr>
          <p:nvPr/>
        </p:nvSpPr>
        <p:spPr bwMode="auto">
          <a:xfrm>
            <a:off x="4142805" y="3114675"/>
            <a:ext cx="939800" cy="320675"/>
          </a:xfrm>
          <a:prstGeom prst="homePlate">
            <a:avLst>
              <a:gd name="adj" fmla="val 73267"/>
            </a:avLst>
          </a:prstGeom>
          <a:gradFill rotWithShape="1">
            <a:gsLst>
              <a:gs pos="0">
                <a:srgbClr val="8EC000">
                  <a:gamma/>
                  <a:shade val="46275"/>
                  <a:invGamma/>
                </a:srgbClr>
              </a:gs>
              <a:gs pos="100000">
                <a:srgbClr val="8EC000">
                  <a:alpha val="82001"/>
                </a:srgbClr>
              </a:gs>
            </a:gsLst>
            <a:path path="shape">
              <a:fillToRect l="50000" t="50000" r="50000" b="50000"/>
            </a:path>
          </a:gradFill>
          <a:ln w="9525">
            <a:noFill/>
            <a:miter lim="800000"/>
            <a:headEnd/>
            <a:tailEnd/>
          </a:ln>
          <a:effectLst>
            <a:outerShdw dist="35921" dir="2700000" algn="ctr" rotWithShape="0">
              <a:srgbClr val="5F5F5F"/>
            </a:outerShdw>
          </a:effectLst>
        </p:spPr>
        <p:txBody>
          <a:bodyPr wrap="none" lIns="91430" tIns="45715" rIns="91430" bIns="45715" anchor="ctr"/>
          <a:lstStyle/>
          <a:p>
            <a:pPr>
              <a:defRPr/>
            </a:pPr>
            <a:r>
              <a:rPr lang="en-US" sz="1500" b="1">
                <a:solidFill>
                  <a:schemeClr val="bg1"/>
                </a:solidFill>
                <a:latin typeface="Arial" pitchFamily="34" charset="0"/>
              </a:rPr>
              <a:t>L6376</a:t>
            </a:r>
          </a:p>
        </p:txBody>
      </p:sp>
      <p:sp>
        <p:nvSpPr>
          <p:cNvPr id="205843" name="AutoShape 19"/>
          <p:cNvSpPr>
            <a:spLocks noChangeArrowheads="1"/>
          </p:cNvSpPr>
          <p:nvPr/>
        </p:nvSpPr>
        <p:spPr bwMode="auto">
          <a:xfrm>
            <a:off x="4038030" y="2705100"/>
            <a:ext cx="955675" cy="346075"/>
          </a:xfrm>
          <a:prstGeom prst="homePlate">
            <a:avLst>
              <a:gd name="adj" fmla="val 69037"/>
            </a:avLst>
          </a:prstGeom>
          <a:gradFill rotWithShape="1">
            <a:gsLst>
              <a:gs pos="0">
                <a:srgbClr val="8EC000">
                  <a:gamma/>
                  <a:shade val="46275"/>
                  <a:invGamma/>
                </a:srgbClr>
              </a:gs>
              <a:gs pos="100000">
                <a:srgbClr val="8EC000">
                  <a:alpha val="82001"/>
                </a:srgbClr>
              </a:gs>
            </a:gsLst>
            <a:path path="shape">
              <a:fillToRect l="50000" t="50000" r="50000" b="50000"/>
            </a:path>
          </a:gradFill>
          <a:ln w="9525">
            <a:noFill/>
            <a:miter lim="800000"/>
            <a:headEnd/>
            <a:tailEnd/>
          </a:ln>
          <a:effectLst>
            <a:outerShdw dist="35921" dir="2700000" algn="ctr" rotWithShape="0">
              <a:srgbClr val="5F5F5F"/>
            </a:outerShdw>
          </a:effectLst>
        </p:spPr>
        <p:txBody>
          <a:bodyPr wrap="none" lIns="91430" tIns="45715" rIns="91430" bIns="45715" anchor="ctr"/>
          <a:lstStyle/>
          <a:p>
            <a:pPr>
              <a:defRPr/>
            </a:pPr>
            <a:r>
              <a:rPr lang="en-US" sz="1500" b="1">
                <a:solidFill>
                  <a:schemeClr val="bg1"/>
                </a:solidFill>
                <a:latin typeface="Arial" pitchFamily="34" charset="0"/>
              </a:rPr>
              <a:t>L6370</a:t>
            </a:r>
          </a:p>
        </p:txBody>
      </p:sp>
      <p:sp>
        <p:nvSpPr>
          <p:cNvPr id="205844" name="AutoShape 20"/>
          <p:cNvSpPr>
            <a:spLocks/>
          </p:cNvSpPr>
          <p:nvPr/>
        </p:nvSpPr>
        <p:spPr bwMode="auto">
          <a:xfrm flipH="1">
            <a:off x="4423792" y="3652838"/>
            <a:ext cx="1206500" cy="612775"/>
          </a:xfrm>
          <a:prstGeom prst="borderCallout2">
            <a:avLst>
              <a:gd name="adj1" fmla="val 18653"/>
              <a:gd name="adj2" fmla="val 106315"/>
              <a:gd name="adj3" fmla="val 18653"/>
              <a:gd name="adj4" fmla="val 106315"/>
              <a:gd name="adj5" fmla="val -67880"/>
              <a:gd name="adj6" fmla="val 116315"/>
            </a:avLst>
          </a:prstGeom>
          <a:solidFill>
            <a:srgbClr val="FFFF66">
              <a:alpha val="79999"/>
            </a:srgbClr>
          </a:solidFill>
          <a:ln w="9525">
            <a:solidFill>
              <a:srgbClr val="FFFF00"/>
            </a:solidFill>
            <a:miter lim="800000"/>
            <a:headEnd/>
            <a:tailEnd type="oval" w="med" len="med"/>
          </a:ln>
        </p:spPr>
        <p:txBody>
          <a:bodyPr lIns="85963" tIns="42981" rIns="85963" bIns="42981"/>
          <a:lstStyle/>
          <a:p>
            <a:pPr defTabSz="858838"/>
            <a:r>
              <a:rPr lang="en-GB" sz="1200" b="1">
                <a:latin typeface="Arial" charset="0"/>
              </a:rPr>
              <a:t>Quad HSS 0.5A</a:t>
            </a:r>
          </a:p>
          <a:p>
            <a:pPr defTabSz="858838"/>
            <a:r>
              <a:rPr lang="en-GB" sz="1200" b="1">
                <a:latin typeface="Arial" charset="0"/>
              </a:rPr>
              <a:t>DIP20/P-SO20</a:t>
            </a:r>
            <a:endParaRPr lang="en-US" sz="1200">
              <a:latin typeface="Arial" charset="0"/>
            </a:endParaRPr>
          </a:p>
        </p:txBody>
      </p:sp>
      <p:sp>
        <p:nvSpPr>
          <p:cNvPr id="205845" name="AutoShape 21"/>
          <p:cNvSpPr>
            <a:spLocks/>
          </p:cNvSpPr>
          <p:nvPr/>
        </p:nvSpPr>
        <p:spPr bwMode="auto">
          <a:xfrm>
            <a:off x="4927030" y="4349750"/>
            <a:ext cx="1331912" cy="755650"/>
          </a:xfrm>
          <a:prstGeom prst="borderCallout2">
            <a:avLst>
              <a:gd name="adj1" fmla="val 15125"/>
              <a:gd name="adj2" fmla="val -5722"/>
              <a:gd name="adj3" fmla="val 15125"/>
              <a:gd name="adj4" fmla="val -5722"/>
              <a:gd name="adj5" fmla="val 1051"/>
              <a:gd name="adj6" fmla="val -68296"/>
            </a:avLst>
          </a:prstGeom>
          <a:solidFill>
            <a:srgbClr val="FFFF66">
              <a:alpha val="79999"/>
            </a:srgbClr>
          </a:solidFill>
          <a:ln w="9525">
            <a:solidFill>
              <a:srgbClr val="FFFF00"/>
            </a:solidFill>
            <a:miter lim="800000"/>
            <a:headEnd/>
            <a:tailEnd type="oval" w="med" len="med"/>
          </a:ln>
        </p:spPr>
        <p:txBody>
          <a:bodyPr lIns="85963" tIns="42981" rIns="85963" bIns="42981"/>
          <a:lstStyle/>
          <a:p>
            <a:pPr defTabSz="858838"/>
            <a:r>
              <a:rPr lang="en-GB" sz="1200" b="1">
                <a:latin typeface="Arial" charset="0"/>
              </a:rPr>
              <a:t>Single HSS 0.5A</a:t>
            </a:r>
          </a:p>
          <a:p>
            <a:pPr defTabSz="858838"/>
            <a:r>
              <a:rPr lang="en-GB" sz="1200" b="1">
                <a:latin typeface="Arial" charset="0"/>
              </a:rPr>
              <a:t>Full Diag. </a:t>
            </a:r>
          </a:p>
          <a:p>
            <a:pPr defTabSz="858838"/>
            <a:r>
              <a:rPr lang="en-GB" sz="1200" b="1">
                <a:latin typeface="Arial" charset="0"/>
              </a:rPr>
              <a:t>SO20/DIP8</a:t>
            </a:r>
            <a:endParaRPr lang="en-US" sz="1200">
              <a:latin typeface="Arial" charset="0"/>
            </a:endParaRPr>
          </a:p>
        </p:txBody>
      </p:sp>
      <p:sp>
        <p:nvSpPr>
          <p:cNvPr id="205846" name="AutoShape 22"/>
          <p:cNvSpPr>
            <a:spLocks/>
          </p:cNvSpPr>
          <p:nvPr/>
        </p:nvSpPr>
        <p:spPr bwMode="auto">
          <a:xfrm>
            <a:off x="1342455" y="3511550"/>
            <a:ext cx="1150937" cy="647700"/>
          </a:xfrm>
          <a:prstGeom prst="borderCallout2">
            <a:avLst>
              <a:gd name="adj1" fmla="val 17648"/>
              <a:gd name="adj2" fmla="val 106116"/>
              <a:gd name="adj3" fmla="val 17648"/>
              <a:gd name="adj4" fmla="val 106116"/>
              <a:gd name="adj5" fmla="val 62745"/>
              <a:gd name="adj6" fmla="val 158088"/>
            </a:avLst>
          </a:prstGeom>
          <a:solidFill>
            <a:srgbClr val="FFFF66">
              <a:alpha val="79999"/>
            </a:srgbClr>
          </a:solidFill>
          <a:ln w="9525">
            <a:solidFill>
              <a:srgbClr val="FFFF00"/>
            </a:solidFill>
            <a:miter lim="800000"/>
            <a:headEnd/>
            <a:tailEnd type="oval" w="med" len="med"/>
          </a:ln>
        </p:spPr>
        <p:txBody>
          <a:bodyPr lIns="85963" tIns="42981" rIns="85963" bIns="42981"/>
          <a:lstStyle/>
          <a:p>
            <a:pPr defTabSz="858838"/>
            <a:r>
              <a:rPr lang="en-GB" sz="1200" b="1">
                <a:latin typeface="Arial" charset="0"/>
              </a:rPr>
              <a:t>Single HSS 0.5A</a:t>
            </a:r>
          </a:p>
          <a:p>
            <a:pPr defTabSz="858838"/>
            <a:r>
              <a:rPr lang="en-GB" sz="1200" b="1">
                <a:latin typeface="Arial" charset="0"/>
              </a:rPr>
              <a:t>SO14/DIP8</a:t>
            </a:r>
            <a:endParaRPr lang="en-US" sz="1200">
              <a:latin typeface="Arial" charset="0"/>
            </a:endParaRPr>
          </a:p>
        </p:txBody>
      </p:sp>
      <p:sp>
        <p:nvSpPr>
          <p:cNvPr id="13336" name="Text Box 23"/>
          <p:cNvSpPr txBox="1">
            <a:spLocks noChangeArrowheads="1"/>
          </p:cNvSpPr>
          <p:nvPr/>
        </p:nvSpPr>
        <p:spPr bwMode="auto">
          <a:xfrm>
            <a:off x="597917" y="4779963"/>
            <a:ext cx="1133475" cy="381000"/>
          </a:xfrm>
          <a:prstGeom prst="rect">
            <a:avLst/>
          </a:prstGeom>
          <a:solidFill>
            <a:srgbClr val="339966">
              <a:alpha val="85097"/>
            </a:srgbClr>
          </a:solidFill>
          <a:ln w="9525">
            <a:noFill/>
            <a:miter lim="800000"/>
            <a:headEnd/>
            <a:tailEnd/>
          </a:ln>
        </p:spPr>
        <p:txBody>
          <a:bodyPr lIns="91430" tIns="45715" rIns="91430" bIns="45715">
            <a:spAutoFit/>
          </a:bodyPr>
          <a:lstStyle/>
          <a:p>
            <a:pPr algn="l"/>
            <a:r>
              <a:rPr lang="en-US" sz="1900" b="1">
                <a:solidFill>
                  <a:schemeClr val="bg1"/>
                </a:solidFill>
                <a:latin typeface="Arial" charset="0"/>
              </a:rPr>
              <a:t>Bipolar</a:t>
            </a:r>
          </a:p>
        </p:txBody>
      </p:sp>
      <p:sp>
        <p:nvSpPr>
          <p:cNvPr id="205848" name="AutoShape 24"/>
          <p:cNvSpPr>
            <a:spLocks noChangeArrowheads="1"/>
          </p:cNvSpPr>
          <p:nvPr/>
        </p:nvSpPr>
        <p:spPr bwMode="auto">
          <a:xfrm>
            <a:off x="1859980" y="4997450"/>
            <a:ext cx="974725" cy="306388"/>
          </a:xfrm>
          <a:prstGeom prst="homePlate">
            <a:avLst>
              <a:gd name="adj" fmla="val 79534"/>
            </a:avLst>
          </a:prstGeom>
          <a:gradFill rotWithShape="1">
            <a:gsLst>
              <a:gs pos="0">
                <a:schemeClr val="accent1">
                  <a:gamma/>
                  <a:shade val="66667"/>
                  <a:invGamma/>
                </a:schemeClr>
              </a:gs>
              <a:gs pos="100000">
                <a:schemeClr val="accent1"/>
              </a:gs>
            </a:gsLst>
            <a:path path="shape">
              <a:fillToRect l="50000" t="50000" r="50000" b="50000"/>
            </a:path>
          </a:gradFill>
          <a:ln w="9525">
            <a:noFill/>
            <a:miter lim="800000"/>
            <a:headEnd/>
            <a:tailEnd/>
          </a:ln>
          <a:effectLst>
            <a:outerShdw dist="35921" dir="2700000" algn="ctr" rotWithShape="0">
              <a:srgbClr val="5F5F5F"/>
            </a:outerShdw>
          </a:effectLst>
        </p:spPr>
        <p:txBody>
          <a:bodyPr wrap="none" lIns="91430" tIns="45715" rIns="91430" bIns="45715" anchor="ctr"/>
          <a:lstStyle/>
          <a:p>
            <a:pPr>
              <a:defRPr/>
            </a:pPr>
            <a:r>
              <a:rPr lang="en-US" sz="1500" b="1">
                <a:solidFill>
                  <a:schemeClr val="bg1"/>
                </a:solidFill>
                <a:latin typeface="Arial" pitchFamily="34" charset="0"/>
              </a:rPr>
              <a:t>TDE1798</a:t>
            </a:r>
          </a:p>
        </p:txBody>
      </p:sp>
      <p:sp>
        <p:nvSpPr>
          <p:cNvPr id="205849" name="AutoShape 25"/>
          <p:cNvSpPr>
            <a:spLocks noChangeArrowheads="1"/>
          </p:cNvSpPr>
          <p:nvPr/>
        </p:nvSpPr>
        <p:spPr bwMode="auto">
          <a:xfrm>
            <a:off x="2507680" y="1600200"/>
            <a:ext cx="1219200" cy="306388"/>
          </a:xfrm>
          <a:prstGeom prst="homePlate">
            <a:avLst>
              <a:gd name="adj" fmla="val 99482"/>
            </a:avLst>
          </a:prstGeom>
          <a:gradFill rotWithShape="1">
            <a:gsLst>
              <a:gs pos="0">
                <a:srgbClr val="FF9900">
                  <a:gamma/>
                  <a:tint val="63529"/>
                  <a:invGamma/>
                </a:srgbClr>
              </a:gs>
              <a:gs pos="100000">
                <a:srgbClr val="FF9900">
                  <a:alpha val="77000"/>
                </a:srgbClr>
              </a:gs>
            </a:gsLst>
            <a:path path="shape">
              <a:fillToRect l="50000" t="50000" r="50000" b="50000"/>
            </a:path>
          </a:gradFill>
          <a:ln w="9525">
            <a:noFill/>
            <a:miter lim="800000"/>
            <a:headEnd/>
            <a:tailEnd/>
          </a:ln>
          <a:effectLst>
            <a:outerShdw dist="35921" dir="2700000" algn="ctr" rotWithShape="0">
              <a:srgbClr val="5F5F5F"/>
            </a:outerShdw>
          </a:effectLst>
        </p:spPr>
        <p:txBody>
          <a:bodyPr wrap="none" lIns="91430" tIns="45715" rIns="91430" bIns="45715" anchor="ctr"/>
          <a:lstStyle/>
          <a:p>
            <a:pPr>
              <a:defRPr/>
            </a:pPr>
            <a:r>
              <a:rPr lang="en-US" sz="2800" b="1" dirty="0">
                <a:solidFill>
                  <a:srgbClr val="FF0000"/>
                </a:solidFill>
                <a:latin typeface="Arial" pitchFamily="34" charset="0"/>
              </a:rPr>
              <a:t>VNI4140K</a:t>
            </a:r>
          </a:p>
        </p:txBody>
      </p:sp>
      <p:sp>
        <p:nvSpPr>
          <p:cNvPr id="205850" name="AutoShape 26"/>
          <p:cNvSpPr>
            <a:spLocks noChangeArrowheads="1"/>
          </p:cNvSpPr>
          <p:nvPr/>
        </p:nvSpPr>
        <p:spPr bwMode="auto">
          <a:xfrm>
            <a:off x="4180905" y="2282825"/>
            <a:ext cx="957262" cy="306388"/>
          </a:xfrm>
          <a:prstGeom prst="homePlate">
            <a:avLst>
              <a:gd name="adj" fmla="val 78109"/>
            </a:avLst>
          </a:prstGeom>
          <a:gradFill rotWithShape="1">
            <a:gsLst>
              <a:gs pos="0">
                <a:srgbClr val="FF9900">
                  <a:gamma/>
                  <a:tint val="79216"/>
                  <a:invGamma/>
                </a:srgbClr>
              </a:gs>
              <a:gs pos="100000">
                <a:srgbClr val="FF9900">
                  <a:alpha val="77000"/>
                </a:srgbClr>
              </a:gs>
            </a:gsLst>
            <a:path path="shape">
              <a:fillToRect l="50000" t="50000" r="50000" b="50000"/>
            </a:path>
          </a:gradFill>
          <a:ln w="9525">
            <a:noFill/>
            <a:miter lim="800000"/>
            <a:headEnd/>
            <a:tailEnd/>
          </a:ln>
          <a:effectLst>
            <a:outerShdw dist="35921" dir="2700000" algn="ctr" rotWithShape="0">
              <a:srgbClr val="5F5F5F"/>
            </a:outerShdw>
          </a:effectLst>
        </p:spPr>
        <p:txBody>
          <a:bodyPr wrap="none" lIns="91430" tIns="45715" rIns="91430" bIns="45715" anchor="ctr"/>
          <a:lstStyle/>
          <a:p>
            <a:pPr>
              <a:defRPr/>
            </a:pPr>
            <a:r>
              <a:rPr lang="en-US" sz="1500" b="1">
                <a:solidFill>
                  <a:schemeClr val="bg1"/>
                </a:solidFill>
                <a:latin typeface="Arial" pitchFamily="34" charset="0"/>
              </a:rPr>
              <a:t>VN751</a:t>
            </a:r>
          </a:p>
        </p:txBody>
      </p:sp>
      <p:sp>
        <p:nvSpPr>
          <p:cNvPr id="205851" name="AutoShape 27"/>
          <p:cNvSpPr>
            <a:spLocks noChangeArrowheads="1"/>
          </p:cNvSpPr>
          <p:nvPr/>
        </p:nvSpPr>
        <p:spPr bwMode="auto">
          <a:xfrm>
            <a:off x="4804792" y="949325"/>
            <a:ext cx="1471613" cy="346075"/>
          </a:xfrm>
          <a:prstGeom prst="homePlate">
            <a:avLst>
              <a:gd name="adj" fmla="val 106307"/>
            </a:avLst>
          </a:prstGeom>
          <a:gradFill rotWithShape="1">
            <a:gsLst>
              <a:gs pos="0">
                <a:srgbClr val="FF9900">
                  <a:gamma/>
                  <a:shade val="54118"/>
                  <a:invGamma/>
                </a:srgbClr>
              </a:gs>
              <a:gs pos="100000">
                <a:srgbClr val="FF9900">
                  <a:alpha val="77000"/>
                </a:srgbClr>
              </a:gs>
            </a:gsLst>
            <a:path path="shape">
              <a:fillToRect l="50000" t="50000" r="50000" b="50000"/>
            </a:path>
          </a:gradFill>
          <a:ln w="9525">
            <a:noFill/>
            <a:miter lim="800000"/>
            <a:headEnd/>
            <a:tailEnd/>
          </a:ln>
          <a:effectLst>
            <a:outerShdw dist="35921" dir="2700000" algn="ctr" rotWithShape="0">
              <a:srgbClr val="5F5F5F"/>
            </a:outerShdw>
          </a:effectLst>
        </p:spPr>
        <p:txBody>
          <a:bodyPr wrap="none" lIns="91430" tIns="45715" rIns="91430" bIns="45715" anchor="ctr"/>
          <a:lstStyle/>
          <a:p>
            <a:pPr>
              <a:defRPr/>
            </a:pPr>
            <a:r>
              <a:rPr lang="en-US" sz="1500" b="1">
                <a:solidFill>
                  <a:schemeClr val="bg1"/>
                </a:solidFill>
                <a:latin typeface="Arial" pitchFamily="34" charset="0"/>
              </a:rPr>
              <a:t>VN808/CM/SR</a:t>
            </a:r>
          </a:p>
        </p:txBody>
      </p:sp>
      <p:sp>
        <p:nvSpPr>
          <p:cNvPr id="205852" name="AutoShape 28"/>
          <p:cNvSpPr>
            <a:spLocks noChangeArrowheads="1"/>
          </p:cNvSpPr>
          <p:nvPr/>
        </p:nvSpPr>
        <p:spPr bwMode="auto">
          <a:xfrm>
            <a:off x="4219005" y="1752600"/>
            <a:ext cx="957262" cy="347663"/>
          </a:xfrm>
          <a:prstGeom prst="homePlate">
            <a:avLst>
              <a:gd name="adj" fmla="val 68835"/>
            </a:avLst>
          </a:prstGeom>
          <a:gradFill rotWithShape="1">
            <a:gsLst>
              <a:gs pos="0">
                <a:srgbClr val="FF9900">
                  <a:gamma/>
                  <a:shade val="54118"/>
                  <a:invGamma/>
                </a:srgbClr>
              </a:gs>
              <a:gs pos="100000">
                <a:srgbClr val="FF9900">
                  <a:alpha val="77000"/>
                </a:srgbClr>
              </a:gs>
            </a:gsLst>
            <a:path path="shape">
              <a:fillToRect l="50000" t="50000" r="50000" b="50000"/>
            </a:path>
          </a:gradFill>
          <a:ln w="9525">
            <a:noFill/>
            <a:miter lim="800000"/>
            <a:headEnd/>
            <a:tailEnd/>
          </a:ln>
          <a:effectLst>
            <a:outerShdw dist="35921" dir="2700000" algn="ctr" rotWithShape="0">
              <a:srgbClr val="5F5F5F"/>
            </a:outerShdw>
          </a:effectLst>
        </p:spPr>
        <p:txBody>
          <a:bodyPr wrap="none" lIns="91430" tIns="45715" rIns="91430" bIns="45715" anchor="ctr"/>
          <a:lstStyle/>
          <a:p>
            <a:pPr>
              <a:defRPr/>
            </a:pPr>
            <a:r>
              <a:rPr lang="en-US" sz="1500" b="1">
                <a:solidFill>
                  <a:schemeClr val="bg1"/>
                </a:solidFill>
                <a:latin typeface="Arial" pitchFamily="34" charset="0"/>
              </a:rPr>
              <a:t>VN540</a:t>
            </a:r>
          </a:p>
        </p:txBody>
      </p:sp>
      <p:sp>
        <p:nvSpPr>
          <p:cNvPr id="205853" name="AutoShape 29"/>
          <p:cNvSpPr>
            <a:spLocks noChangeArrowheads="1"/>
          </p:cNvSpPr>
          <p:nvPr/>
        </p:nvSpPr>
        <p:spPr bwMode="auto">
          <a:xfrm>
            <a:off x="1929830" y="1131888"/>
            <a:ext cx="939800" cy="320675"/>
          </a:xfrm>
          <a:prstGeom prst="homePlate">
            <a:avLst>
              <a:gd name="adj" fmla="val 73267"/>
            </a:avLst>
          </a:prstGeom>
          <a:gradFill rotWithShape="1">
            <a:gsLst>
              <a:gs pos="0">
                <a:srgbClr val="FF9900">
                  <a:gamma/>
                  <a:shade val="54118"/>
                  <a:invGamma/>
                </a:srgbClr>
              </a:gs>
              <a:gs pos="100000">
                <a:srgbClr val="FF9900">
                  <a:alpha val="77000"/>
                </a:srgbClr>
              </a:gs>
            </a:gsLst>
            <a:path path="shape">
              <a:fillToRect l="50000" t="50000" r="50000" b="50000"/>
            </a:path>
          </a:gradFill>
          <a:ln w="9525">
            <a:noFill/>
            <a:miter lim="800000"/>
            <a:headEnd/>
            <a:tailEnd/>
          </a:ln>
          <a:effectLst>
            <a:outerShdw dist="35921" dir="2700000" algn="ctr" rotWithShape="0">
              <a:srgbClr val="5F5F5F"/>
            </a:outerShdw>
          </a:effectLst>
        </p:spPr>
        <p:txBody>
          <a:bodyPr wrap="none" lIns="91430" tIns="45715" rIns="91430" bIns="45715" anchor="ctr"/>
          <a:lstStyle/>
          <a:p>
            <a:pPr>
              <a:defRPr/>
            </a:pPr>
            <a:r>
              <a:rPr lang="en-US" sz="1500" b="1">
                <a:solidFill>
                  <a:schemeClr val="bg1"/>
                </a:solidFill>
                <a:latin typeface="Arial" pitchFamily="34" charset="0"/>
              </a:rPr>
              <a:t>VN340SP</a:t>
            </a:r>
          </a:p>
        </p:txBody>
      </p:sp>
      <p:sp>
        <p:nvSpPr>
          <p:cNvPr id="205854" name="AutoShape 30"/>
          <p:cNvSpPr>
            <a:spLocks noChangeArrowheads="1"/>
          </p:cNvSpPr>
          <p:nvPr/>
        </p:nvSpPr>
        <p:spPr bwMode="auto">
          <a:xfrm>
            <a:off x="2093342" y="838200"/>
            <a:ext cx="957263" cy="346075"/>
          </a:xfrm>
          <a:prstGeom prst="homePlate">
            <a:avLst>
              <a:gd name="adj" fmla="val 69151"/>
            </a:avLst>
          </a:prstGeom>
          <a:gradFill rotWithShape="1">
            <a:gsLst>
              <a:gs pos="0">
                <a:srgbClr val="FF9900">
                  <a:gamma/>
                  <a:shade val="54118"/>
                  <a:invGamma/>
                </a:srgbClr>
              </a:gs>
              <a:gs pos="100000">
                <a:srgbClr val="FF9900">
                  <a:alpha val="77000"/>
                </a:srgbClr>
              </a:gs>
            </a:gsLst>
            <a:path path="shape">
              <a:fillToRect l="50000" t="50000" r="50000" b="50000"/>
            </a:path>
          </a:gradFill>
          <a:ln w="9525">
            <a:noFill/>
            <a:miter lim="800000"/>
            <a:headEnd/>
            <a:tailEnd/>
          </a:ln>
          <a:effectLst>
            <a:outerShdw dist="35921" dir="2700000" algn="ctr" rotWithShape="0">
              <a:srgbClr val="5F5F5F"/>
            </a:outerShdw>
          </a:effectLst>
        </p:spPr>
        <p:txBody>
          <a:bodyPr wrap="none" lIns="91430" tIns="45715" rIns="91430" bIns="45715" anchor="ctr"/>
          <a:lstStyle/>
          <a:p>
            <a:pPr>
              <a:defRPr/>
            </a:pPr>
            <a:r>
              <a:rPr lang="en-US" sz="1500" b="1">
                <a:solidFill>
                  <a:schemeClr val="bg1"/>
                </a:solidFill>
                <a:latin typeface="Arial" pitchFamily="34" charset="0"/>
              </a:rPr>
              <a:t>VN330SP</a:t>
            </a:r>
          </a:p>
        </p:txBody>
      </p:sp>
      <p:sp>
        <p:nvSpPr>
          <p:cNvPr id="205855" name="AutoShape 31"/>
          <p:cNvSpPr>
            <a:spLocks/>
          </p:cNvSpPr>
          <p:nvPr/>
        </p:nvSpPr>
        <p:spPr bwMode="auto">
          <a:xfrm flipH="1">
            <a:off x="6725667" y="838200"/>
            <a:ext cx="1203325" cy="609600"/>
          </a:xfrm>
          <a:prstGeom prst="borderCallout2">
            <a:avLst>
              <a:gd name="adj1" fmla="val 18750"/>
              <a:gd name="adj2" fmla="val 106329"/>
              <a:gd name="adj3" fmla="val 18750"/>
              <a:gd name="adj4" fmla="val 106329"/>
              <a:gd name="adj5" fmla="val 33593"/>
              <a:gd name="adj6" fmla="val 147227"/>
            </a:avLst>
          </a:prstGeom>
          <a:solidFill>
            <a:srgbClr val="FFFF66">
              <a:alpha val="79999"/>
            </a:srgbClr>
          </a:solidFill>
          <a:ln w="9525">
            <a:solidFill>
              <a:srgbClr val="FFFF00"/>
            </a:solidFill>
            <a:miter lim="800000"/>
            <a:headEnd/>
            <a:tailEnd type="oval" w="med" len="med"/>
          </a:ln>
        </p:spPr>
        <p:txBody>
          <a:bodyPr lIns="85963" tIns="42981" rIns="85963" bIns="42981"/>
          <a:lstStyle/>
          <a:p>
            <a:pPr defTabSz="858838"/>
            <a:r>
              <a:rPr lang="en-GB" sz="1200" b="1">
                <a:latin typeface="Arial" charset="0"/>
              </a:rPr>
              <a:t>Octal HSS 160m</a:t>
            </a:r>
            <a:r>
              <a:rPr lang="en-GB" sz="1200" b="1">
                <a:solidFill>
                  <a:srgbClr val="000000"/>
                </a:solidFill>
                <a:latin typeface="Arial" charset="0"/>
              </a:rPr>
              <a:t>Ω </a:t>
            </a:r>
            <a:r>
              <a:rPr lang="en-GB" sz="1200" b="1">
                <a:latin typeface="Arial" charset="0"/>
              </a:rPr>
              <a:t>PSO36</a:t>
            </a:r>
            <a:endParaRPr lang="en-US" sz="1200" b="1">
              <a:latin typeface="Arial" charset="0"/>
            </a:endParaRPr>
          </a:p>
        </p:txBody>
      </p:sp>
      <p:sp>
        <p:nvSpPr>
          <p:cNvPr id="205856" name="AutoShape 32"/>
          <p:cNvSpPr>
            <a:spLocks/>
          </p:cNvSpPr>
          <p:nvPr/>
        </p:nvSpPr>
        <p:spPr bwMode="auto">
          <a:xfrm flipH="1">
            <a:off x="3596705" y="923925"/>
            <a:ext cx="1066800" cy="576263"/>
          </a:xfrm>
          <a:prstGeom prst="borderCallout2">
            <a:avLst>
              <a:gd name="adj1" fmla="val 19833"/>
              <a:gd name="adj2" fmla="val 107139"/>
              <a:gd name="adj3" fmla="val 19833"/>
              <a:gd name="adj4" fmla="val 107139"/>
              <a:gd name="adj5" fmla="val 43523"/>
              <a:gd name="adj6" fmla="val 186606"/>
            </a:avLst>
          </a:prstGeom>
          <a:solidFill>
            <a:srgbClr val="FFFF66">
              <a:alpha val="79999"/>
            </a:srgbClr>
          </a:solidFill>
          <a:ln w="9525">
            <a:solidFill>
              <a:srgbClr val="FFFF00"/>
            </a:solidFill>
            <a:miter lim="800000"/>
            <a:headEnd/>
            <a:tailEnd type="oval" w="med" len="med"/>
          </a:ln>
        </p:spPr>
        <p:txBody>
          <a:bodyPr lIns="85963" tIns="42981" rIns="85963" bIns="42981"/>
          <a:lstStyle/>
          <a:p>
            <a:pPr defTabSz="858838"/>
            <a:r>
              <a:rPr lang="en-GB" sz="1200" b="1">
                <a:latin typeface="Arial" charset="0"/>
              </a:rPr>
              <a:t>Quad HSS 200m</a:t>
            </a:r>
            <a:r>
              <a:rPr lang="en-GB" sz="1200" b="1">
                <a:solidFill>
                  <a:srgbClr val="000000"/>
                </a:solidFill>
                <a:latin typeface="Arial" charset="0"/>
              </a:rPr>
              <a:t>Ω</a:t>
            </a:r>
            <a:r>
              <a:rPr lang="en-GB" sz="1200" b="1">
                <a:latin typeface="Arial" charset="0"/>
              </a:rPr>
              <a:t> </a:t>
            </a:r>
          </a:p>
          <a:p>
            <a:pPr defTabSz="858838"/>
            <a:r>
              <a:rPr lang="en-GB" sz="1200" b="1">
                <a:latin typeface="Arial" charset="0"/>
              </a:rPr>
              <a:t>PSO10</a:t>
            </a:r>
            <a:endParaRPr lang="en-US" sz="1200" b="1">
              <a:latin typeface="Arial" charset="0"/>
            </a:endParaRPr>
          </a:p>
        </p:txBody>
      </p:sp>
      <p:sp>
        <p:nvSpPr>
          <p:cNvPr id="205857" name="AutoShape 33"/>
          <p:cNvSpPr>
            <a:spLocks/>
          </p:cNvSpPr>
          <p:nvPr/>
        </p:nvSpPr>
        <p:spPr bwMode="auto">
          <a:xfrm flipH="1">
            <a:off x="5585842" y="2208213"/>
            <a:ext cx="1420813" cy="565150"/>
          </a:xfrm>
          <a:prstGeom prst="borderCallout2">
            <a:avLst>
              <a:gd name="adj1" fmla="val 20222"/>
              <a:gd name="adj2" fmla="val 104944"/>
              <a:gd name="adj3" fmla="val 20222"/>
              <a:gd name="adj4" fmla="val 104944"/>
              <a:gd name="adj5" fmla="val -37361"/>
              <a:gd name="adj6" fmla="val 132264"/>
            </a:avLst>
          </a:prstGeom>
          <a:solidFill>
            <a:srgbClr val="FFFF66">
              <a:alpha val="79999"/>
            </a:srgbClr>
          </a:solidFill>
          <a:ln w="9525">
            <a:solidFill>
              <a:srgbClr val="FFFF00"/>
            </a:solidFill>
            <a:miter lim="800000"/>
            <a:headEnd/>
            <a:tailEnd type="oval" w="med" len="med"/>
          </a:ln>
        </p:spPr>
        <p:txBody>
          <a:bodyPr lIns="85963" tIns="42981" rIns="85963" bIns="42981"/>
          <a:lstStyle/>
          <a:p>
            <a:pPr defTabSz="858838"/>
            <a:r>
              <a:rPr lang="en-GB" sz="1200" b="1">
                <a:latin typeface="Arial" charset="0"/>
              </a:rPr>
              <a:t>Single HSS 60m</a:t>
            </a:r>
            <a:r>
              <a:rPr lang="en-GB" sz="1200" b="1">
                <a:solidFill>
                  <a:srgbClr val="000000"/>
                </a:solidFill>
                <a:latin typeface="Arial" charset="0"/>
              </a:rPr>
              <a:t>Ω</a:t>
            </a:r>
            <a:r>
              <a:rPr lang="en-GB" sz="1200" b="1">
                <a:latin typeface="Arial" charset="0"/>
              </a:rPr>
              <a:t> </a:t>
            </a:r>
          </a:p>
          <a:p>
            <a:pPr defTabSz="858838"/>
            <a:r>
              <a:rPr lang="en-GB" sz="1200" b="1">
                <a:latin typeface="Arial" charset="0"/>
              </a:rPr>
              <a:t>PSO10/PWATT</a:t>
            </a:r>
            <a:endParaRPr lang="en-US" sz="1200" b="1">
              <a:latin typeface="Arial" charset="0"/>
            </a:endParaRPr>
          </a:p>
        </p:txBody>
      </p:sp>
      <p:sp>
        <p:nvSpPr>
          <p:cNvPr id="205858" name="AutoShape 34"/>
          <p:cNvSpPr>
            <a:spLocks/>
          </p:cNvSpPr>
          <p:nvPr/>
        </p:nvSpPr>
        <p:spPr bwMode="auto">
          <a:xfrm flipH="1">
            <a:off x="1299592" y="2162175"/>
            <a:ext cx="1301750" cy="581025"/>
          </a:xfrm>
          <a:prstGeom prst="borderCallout2">
            <a:avLst>
              <a:gd name="adj1" fmla="val 19671"/>
              <a:gd name="adj2" fmla="val -5856"/>
              <a:gd name="adj3" fmla="val 19671"/>
              <a:gd name="adj4" fmla="val -5856"/>
              <a:gd name="adj5" fmla="val -50824"/>
              <a:gd name="adj6" fmla="val -29394"/>
            </a:avLst>
          </a:prstGeom>
          <a:solidFill>
            <a:srgbClr val="FFFF66">
              <a:alpha val="79999"/>
            </a:srgbClr>
          </a:solidFill>
          <a:ln w="9525">
            <a:solidFill>
              <a:srgbClr val="FFFF00"/>
            </a:solidFill>
            <a:miter lim="800000"/>
            <a:headEnd/>
            <a:tailEnd type="oval" w="med" len="med"/>
          </a:ln>
        </p:spPr>
        <p:txBody>
          <a:bodyPr lIns="85963" tIns="42981" rIns="85963" bIns="42981"/>
          <a:lstStyle/>
          <a:p>
            <a:pPr defTabSz="858838"/>
            <a:r>
              <a:rPr lang="en-GB" sz="1200" b="1">
                <a:latin typeface="Arial" charset="0"/>
              </a:rPr>
              <a:t>Quad HSS 80m</a:t>
            </a:r>
            <a:r>
              <a:rPr lang="en-GB" sz="1200" b="1">
                <a:solidFill>
                  <a:srgbClr val="000000"/>
                </a:solidFill>
                <a:latin typeface="Arial" charset="0"/>
              </a:rPr>
              <a:t>Ω</a:t>
            </a:r>
            <a:r>
              <a:rPr lang="en-GB" sz="1200" b="1">
                <a:latin typeface="Arial" charset="0"/>
              </a:rPr>
              <a:t> PSSO24</a:t>
            </a:r>
            <a:endParaRPr lang="en-US" sz="1200" b="1">
              <a:latin typeface="Arial" charset="0"/>
            </a:endParaRPr>
          </a:p>
        </p:txBody>
      </p:sp>
      <p:sp>
        <p:nvSpPr>
          <p:cNvPr id="205859" name="AutoShape 35"/>
          <p:cNvSpPr>
            <a:spLocks/>
          </p:cNvSpPr>
          <p:nvPr/>
        </p:nvSpPr>
        <p:spPr bwMode="auto">
          <a:xfrm flipH="1">
            <a:off x="5185792" y="2819400"/>
            <a:ext cx="1216025" cy="609600"/>
          </a:xfrm>
          <a:prstGeom prst="borderCallout2">
            <a:avLst>
              <a:gd name="adj1" fmla="val 18750"/>
              <a:gd name="adj2" fmla="val 106264"/>
              <a:gd name="adj3" fmla="val 18750"/>
              <a:gd name="adj4" fmla="val 106264"/>
              <a:gd name="adj5" fmla="val -61981"/>
              <a:gd name="adj6" fmla="val 115926"/>
            </a:avLst>
          </a:prstGeom>
          <a:solidFill>
            <a:srgbClr val="FFFF66">
              <a:alpha val="79999"/>
            </a:srgbClr>
          </a:solidFill>
          <a:ln w="9525">
            <a:solidFill>
              <a:srgbClr val="FFFF00"/>
            </a:solidFill>
            <a:miter lim="800000"/>
            <a:headEnd/>
            <a:tailEnd type="oval" w="med" len="med"/>
          </a:ln>
        </p:spPr>
        <p:txBody>
          <a:bodyPr lIns="85963" tIns="42981" rIns="85963" bIns="42981"/>
          <a:lstStyle/>
          <a:p>
            <a:pPr defTabSz="858838"/>
            <a:r>
              <a:rPr lang="en-GB" sz="1200" b="1">
                <a:latin typeface="Arial" charset="0"/>
              </a:rPr>
              <a:t>Single HSS 60m</a:t>
            </a:r>
            <a:r>
              <a:rPr lang="en-GB" sz="1200" b="1">
                <a:solidFill>
                  <a:srgbClr val="000000"/>
                </a:solidFill>
                <a:latin typeface="Arial" charset="0"/>
              </a:rPr>
              <a:t>Ω</a:t>
            </a:r>
            <a:r>
              <a:rPr lang="en-GB" sz="1200" b="1">
                <a:latin typeface="Arial" charset="0"/>
              </a:rPr>
              <a:t> </a:t>
            </a:r>
          </a:p>
          <a:p>
            <a:pPr defTabSz="858838"/>
            <a:r>
              <a:rPr lang="en-GB" sz="1200" b="1">
                <a:latin typeface="Arial" charset="0"/>
              </a:rPr>
              <a:t>PPAK/SO8</a:t>
            </a:r>
            <a:endParaRPr lang="en-US" sz="1200" b="1">
              <a:latin typeface="Arial" charset="0"/>
            </a:endParaRPr>
          </a:p>
        </p:txBody>
      </p:sp>
      <p:sp>
        <p:nvSpPr>
          <p:cNvPr id="205860" name="AutoShape 36"/>
          <p:cNvSpPr>
            <a:spLocks/>
          </p:cNvSpPr>
          <p:nvPr/>
        </p:nvSpPr>
        <p:spPr bwMode="auto">
          <a:xfrm>
            <a:off x="2741042" y="2057400"/>
            <a:ext cx="1282700" cy="582613"/>
          </a:xfrm>
          <a:prstGeom prst="borderCallout2">
            <a:avLst>
              <a:gd name="adj1" fmla="val 19620"/>
              <a:gd name="adj2" fmla="val 105486"/>
              <a:gd name="adj3" fmla="val 19620"/>
              <a:gd name="adj4" fmla="val 105486"/>
              <a:gd name="adj5" fmla="val 125884"/>
              <a:gd name="adj6" fmla="val 123199"/>
            </a:avLst>
          </a:prstGeom>
          <a:solidFill>
            <a:srgbClr val="FFFF66">
              <a:alpha val="79999"/>
            </a:srgbClr>
          </a:solidFill>
          <a:ln w="9525">
            <a:solidFill>
              <a:srgbClr val="FFFF00"/>
            </a:solidFill>
            <a:miter lim="800000"/>
            <a:headEnd/>
            <a:tailEnd type="oval" w="med" len="med"/>
          </a:ln>
        </p:spPr>
        <p:txBody>
          <a:bodyPr lIns="85963" tIns="42981" rIns="85963" bIns="42981"/>
          <a:lstStyle/>
          <a:p>
            <a:pPr defTabSz="858838"/>
            <a:r>
              <a:rPr lang="en-GB" sz="1200" b="1">
                <a:latin typeface="Arial" charset="0"/>
              </a:rPr>
              <a:t>Single HSS 2A</a:t>
            </a:r>
          </a:p>
          <a:p>
            <a:pPr defTabSz="858838"/>
            <a:r>
              <a:rPr lang="en-GB" sz="1200" b="1">
                <a:latin typeface="Arial" charset="0"/>
              </a:rPr>
              <a:t>Full Diagnostic</a:t>
            </a:r>
          </a:p>
          <a:p>
            <a:pPr defTabSz="858838"/>
            <a:r>
              <a:rPr lang="en-GB" sz="1200" b="1">
                <a:latin typeface="Arial" charset="0"/>
              </a:rPr>
              <a:t>PSO20</a:t>
            </a:r>
            <a:endParaRPr lang="en-US" sz="1200" b="1">
              <a:latin typeface="Arial" charset="0"/>
            </a:endParaRPr>
          </a:p>
        </p:txBody>
      </p:sp>
      <p:sp>
        <p:nvSpPr>
          <p:cNvPr id="205861" name="Text Box 37"/>
          <p:cNvSpPr txBox="1">
            <a:spLocks noChangeArrowheads="1"/>
          </p:cNvSpPr>
          <p:nvPr/>
        </p:nvSpPr>
        <p:spPr bwMode="auto">
          <a:xfrm>
            <a:off x="632842" y="823913"/>
            <a:ext cx="1276350" cy="381000"/>
          </a:xfrm>
          <a:prstGeom prst="rect">
            <a:avLst/>
          </a:prstGeom>
          <a:solidFill>
            <a:srgbClr val="339966">
              <a:alpha val="85097"/>
            </a:srgbClr>
          </a:solidFill>
          <a:ln w="9525">
            <a:noFill/>
            <a:miter lim="800000"/>
            <a:headEnd/>
            <a:tailEnd/>
          </a:ln>
        </p:spPr>
        <p:txBody>
          <a:bodyPr lIns="91430" tIns="45715" rIns="91430" bIns="45715">
            <a:spAutoFit/>
          </a:bodyPr>
          <a:lstStyle/>
          <a:p>
            <a:pPr algn="l"/>
            <a:r>
              <a:rPr lang="en-US" sz="1900" b="1" dirty="0" err="1">
                <a:solidFill>
                  <a:schemeClr val="bg1"/>
                </a:solidFill>
                <a:latin typeface="Arial" charset="0"/>
              </a:rPr>
              <a:t>VIPower</a:t>
            </a:r>
            <a:endParaRPr lang="en-US" sz="1900" b="1" dirty="0">
              <a:solidFill>
                <a:schemeClr val="bg1"/>
              </a:solidFill>
              <a:latin typeface="Arial" charset="0"/>
            </a:endParaRPr>
          </a:p>
        </p:txBody>
      </p:sp>
      <p:sp>
        <p:nvSpPr>
          <p:cNvPr id="205862" name="AutoShape 38"/>
          <p:cNvSpPr>
            <a:spLocks/>
          </p:cNvSpPr>
          <p:nvPr/>
        </p:nvSpPr>
        <p:spPr bwMode="auto">
          <a:xfrm>
            <a:off x="2120330" y="2800350"/>
            <a:ext cx="1312862" cy="552450"/>
          </a:xfrm>
          <a:prstGeom prst="borderCallout2">
            <a:avLst>
              <a:gd name="adj1" fmla="val 20690"/>
              <a:gd name="adj2" fmla="val 105806"/>
              <a:gd name="adj3" fmla="val 20690"/>
              <a:gd name="adj4" fmla="val 105806"/>
              <a:gd name="adj5" fmla="val 107759"/>
              <a:gd name="adj6" fmla="val 135671"/>
            </a:avLst>
          </a:prstGeom>
          <a:solidFill>
            <a:srgbClr val="FFFF66">
              <a:alpha val="79999"/>
            </a:srgbClr>
          </a:solidFill>
          <a:ln w="9525">
            <a:solidFill>
              <a:srgbClr val="FFFF00"/>
            </a:solidFill>
            <a:miter lim="800000"/>
            <a:headEnd/>
            <a:tailEnd type="oval" w="med" len="med"/>
          </a:ln>
        </p:spPr>
        <p:txBody>
          <a:bodyPr lIns="85963" tIns="42981" rIns="85963" bIns="42981"/>
          <a:lstStyle/>
          <a:p>
            <a:pPr defTabSz="858838"/>
            <a:r>
              <a:rPr lang="en-GB" sz="1200" b="1">
                <a:latin typeface="Arial" charset="0"/>
              </a:rPr>
              <a:t>Single HSS 0.5A</a:t>
            </a:r>
          </a:p>
          <a:p>
            <a:pPr defTabSz="858838"/>
            <a:r>
              <a:rPr lang="en-GB" sz="1200" b="1">
                <a:latin typeface="Arial" charset="0"/>
              </a:rPr>
              <a:t>SO20/DIP8/SO8</a:t>
            </a:r>
            <a:endParaRPr lang="en-US" sz="1200">
              <a:latin typeface="Arial" charset="0"/>
            </a:endParaRPr>
          </a:p>
        </p:txBody>
      </p:sp>
      <p:sp>
        <p:nvSpPr>
          <p:cNvPr id="205863" name="AutoShape 39"/>
          <p:cNvSpPr>
            <a:spLocks noChangeArrowheads="1"/>
          </p:cNvSpPr>
          <p:nvPr/>
        </p:nvSpPr>
        <p:spPr bwMode="auto">
          <a:xfrm>
            <a:off x="5376292" y="5149850"/>
            <a:ext cx="958850" cy="346075"/>
          </a:xfrm>
          <a:prstGeom prst="homePlate">
            <a:avLst>
              <a:gd name="adj" fmla="val 69266"/>
            </a:avLst>
          </a:prstGeom>
          <a:gradFill rotWithShape="1">
            <a:gsLst>
              <a:gs pos="0">
                <a:schemeClr val="accent1">
                  <a:gamma/>
                  <a:shade val="66667"/>
                  <a:invGamma/>
                </a:schemeClr>
              </a:gs>
              <a:gs pos="100000">
                <a:schemeClr val="accent1"/>
              </a:gs>
            </a:gsLst>
            <a:path path="shape">
              <a:fillToRect l="50000" t="50000" r="50000" b="50000"/>
            </a:path>
          </a:gradFill>
          <a:ln w="9525">
            <a:noFill/>
            <a:miter lim="800000"/>
            <a:headEnd/>
            <a:tailEnd/>
          </a:ln>
          <a:effectLst>
            <a:outerShdw dist="35921" dir="2700000" algn="ctr" rotWithShape="0">
              <a:srgbClr val="5F5F5F"/>
            </a:outerShdw>
          </a:effectLst>
        </p:spPr>
        <p:txBody>
          <a:bodyPr wrap="none" lIns="91430" tIns="45715" rIns="91430" bIns="45715" anchor="ctr"/>
          <a:lstStyle/>
          <a:p>
            <a:pPr>
              <a:defRPr/>
            </a:pPr>
            <a:r>
              <a:rPr lang="en-US" sz="1500" b="1">
                <a:solidFill>
                  <a:schemeClr val="bg1"/>
                </a:solidFill>
                <a:latin typeface="Arial" pitchFamily="34" charset="0"/>
              </a:rPr>
              <a:t>TDE1737</a:t>
            </a:r>
          </a:p>
        </p:txBody>
      </p:sp>
      <p:sp>
        <p:nvSpPr>
          <p:cNvPr id="13353" name="AutoShape 40"/>
          <p:cNvSpPr>
            <a:spLocks/>
          </p:cNvSpPr>
          <p:nvPr/>
        </p:nvSpPr>
        <p:spPr bwMode="auto">
          <a:xfrm>
            <a:off x="6404992" y="5683250"/>
            <a:ext cx="1447800" cy="565150"/>
          </a:xfrm>
          <a:prstGeom prst="borderCallout2">
            <a:avLst>
              <a:gd name="adj1" fmla="val 20227"/>
              <a:gd name="adj2" fmla="val -5264"/>
              <a:gd name="adj3" fmla="val 20227"/>
              <a:gd name="adj4" fmla="val -5264"/>
              <a:gd name="adj5" fmla="val -35676"/>
              <a:gd name="adj6" fmla="val -16009"/>
            </a:avLst>
          </a:prstGeom>
          <a:solidFill>
            <a:srgbClr val="FFFF66">
              <a:alpha val="79999"/>
            </a:srgbClr>
          </a:solidFill>
          <a:ln w="9525">
            <a:solidFill>
              <a:srgbClr val="FFFF00"/>
            </a:solidFill>
            <a:miter lim="800000"/>
            <a:headEnd/>
            <a:tailEnd type="oval" w="med" len="med"/>
          </a:ln>
        </p:spPr>
        <p:txBody>
          <a:bodyPr lIns="85963" tIns="42981" rIns="85963" bIns="42981"/>
          <a:lstStyle/>
          <a:p>
            <a:pPr defTabSz="858838"/>
            <a:r>
              <a:rPr lang="en-GB" sz="1200" b="1">
                <a:latin typeface="Arial" charset="0"/>
              </a:rPr>
              <a:t>Single LSS 0.5A</a:t>
            </a:r>
          </a:p>
          <a:p>
            <a:pPr defTabSz="858838"/>
            <a:r>
              <a:rPr lang="en-US" sz="1200" b="1">
                <a:latin typeface="Arial" charset="0"/>
              </a:rPr>
              <a:t>DIP8</a:t>
            </a:r>
          </a:p>
        </p:txBody>
      </p:sp>
      <p:sp>
        <p:nvSpPr>
          <p:cNvPr id="205865" name="AutoShape 41"/>
          <p:cNvSpPr>
            <a:spLocks noChangeArrowheads="1"/>
          </p:cNvSpPr>
          <p:nvPr/>
        </p:nvSpPr>
        <p:spPr bwMode="auto">
          <a:xfrm>
            <a:off x="5489005" y="1827213"/>
            <a:ext cx="958850" cy="306387"/>
          </a:xfrm>
          <a:prstGeom prst="homePlate">
            <a:avLst>
              <a:gd name="adj" fmla="val 78238"/>
            </a:avLst>
          </a:prstGeom>
          <a:gradFill rotWithShape="1">
            <a:gsLst>
              <a:gs pos="0">
                <a:srgbClr val="FF9900">
                  <a:gamma/>
                  <a:shade val="54118"/>
                  <a:invGamma/>
                </a:srgbClr>
              </a:gs>
              <a:gs pos="100000">
                <a:srgbClr val="FF9900">
                  <a:alpha val="77000"/>
                </a:srgbClr>
              </a:gs>
            </a:gsLst>
            <a:path path="shape">
              <a:fillToRect l="50000" t="50000" r="50000" b="50000"/>
            </a:path>
          </a:gradFill>
          <a:ln w="9525">
            <a:noFill/>
            <a:miter lim="800000"/>
            <a:headEnd/>
            <a:tailEnd/>
          </a:ln>
          <a:effectLst>
            <a:outerShdw dist="35921" dir="2700000" algn="ctr" rotWithShape="0">
              <a:srgbClr val="5F5F5F"/>
            </a:outerShdw>
          </a:effectLst>
        </p:spPr>
        <p:txBody>
          <a:bodyPr wrap="none" lIns="91430" tIns="45715" rIns="91430" bIns="45715" anchor="ctr"/>
          <a:lstStyle/>
          <a:p>
            <a:pPr>
              <a:defRPr/>
            </a:pPr>
            <a:r>
              <a:rPr lang="en-US" sz="1500" b="1">
                <a:solidFill>
                  <a:schemeClr val="bg1"/>
                </a:solidFill>
                <a:latin typeface="Arial" pitchFamily="34" charset="0"/>
              </a:rPr>
              <a:t>VNQ860</a:t>
            </a:r>
          </a:p>
        </p:txBody>
      </p:sp>
      <p:sp>
        <p:nvSpPr>
          <p:cNvPr id="205866" name="AutoShape 42"/>
          <p:cNvSpPr>
            <a:spLocks/>
          </p:cNvSpPr>
          <p:nvPr/>
        </p:nvSpPr>
        <p:spPr bwMode="auto">
          <a:xfrm flipH="1">
            <a:off x="7032055" y="2133600"/>
            <a:ext cx="1250950" cy="609600"/>
          </a:xfrm>
          <a:prstGeom prst="borderCallout2">
            <a:avLst>
              <a:gd name="adj1" fmla="val 18750"/>
              <a:gd name="adj2" fmla="val 106088"/>
              <a:gd name="adj3" fmla="val 18750"/>
              <a:gd name="adj4" fmla="val 106088"/>
              <a:gd name="adj5" fmla="val -21875"/>
              <a:gd name="adj6" fmla="val 157611"/>
            </a:avLst>
          </a:prstGeom>
          <a:solidFill>
            <a:srgbClr val="FFFF66">
              <a:alpha val="79999"/>
            </a:srgbClr>
          </a:solidFill>
          <a:ln w="9525">
            <a:solidFill>
              <a:srgbClr val="FFFF00"/>
            </a:solidFill>
            <a:miter lim="800000"/>
            <a:headEnd/>
            <a:tailEnd type="oval" w="med" len="med"/>
          </a:ln>
        </p:spPr>
        <p:txBody>
          <a:bodyPr lIns="85963" tIns="42981" rIns="85963" bIns="42981"/>
          <a:lstStyle/>
          <a:p>
            <a:pPr defTabSz="858838"/>
            <a:r>
              <a:rPr lang="en-GB" sz="1200" b="1">
                <a:latin typeface="Arial" charset="0"/>
              </a:rPr>
              <a:t>Quad HSS 270m</a:t>
            </a:r>
            <a:r>
              <a:rPr lang="en-GB" sz="1200" b="1">
                <a:solidFill>
                  <a:srgbClr val="000000"/>
                </a:solidFill>
                <a:latin typeface="Arial" charset="0"/>
              </a:rPr>
              <a:t>Ω</a:t>
            </a:r>
            <a:r>
              <a:rPr lang="en-GB" sz="1200" b="1">
                <a:latin typeface="Arial" charset="0"/>
              </a:rPr>
              <a:t> </a:t>
            </a:r>
          </a:p>
          <a:p>
            <a:pPr defTabSz="858838"/>
            <a:r>
              <a:rPr lang="en-GB" sz="1200" b="1">
                <a:latin typeface="Arial" charset="0"/>
              </a:rPr>
              <a:t>SO28/PSO36</a:t>
            </a:r>
            <a:endParaRPr lang="en-US" sz="1200" b="1">
              <a:latin typeface="Arial" charset="0"/>
            </a:endParaRPr>
          </a:p>
        </p:txBody>
      </p:sp>
      <p:sp>
        <p:nvSpPr>
          <p:cNvPr id="13356" name="Text Box 43"/>
          <p:cNvSpPr txBox="1">
            <a:spLocks noChangeArrowheads="1"/>
          </p:cNvSpPr>
          <p:nvPr/>
        </p:nvSpPr>
        <p:spPr bwMode="auto">
          <a:xfrm>
            <a:off x="6948264" y="6381328"/>
            <a:ext cx="1606550" cy="304800"/>
          </a:xfrm>
          <a:prstGeom prst="rect">
            <a:avLst/>
          </a:prstGeom>
          <a:noFill/>
          <a:ln w="9525">
            <a:noFill/>
            <a:miter lim="800000"/>
            <a:headEnd/>
            <a:tailEnd/>
          </a:ln>
        </p:spPr>
        <p:txBody>
          <a:bodyPr wrap="none">
            <a:spAutoFit/>
          </a:bodyPr>
          <a:lstStyle/>
          <a:p>
            <a:pPr algn="l" eaLnBrk="0" hangingPunct="0"/>
            <a:r>
              <a:rPr lang="it-IT" sz="1400" b="1" dirty="0">
                <a:latin typeface="Arial" charset="0"/>
              </a:rPr>
              <a:t>(*) in </a:t>
            </a:r>
            <a:r>
              <a:rPr lang="it-IT" sz="1400" b="1" dirty="0" err="1">
                <a:latin typeface="Arial" charset="0"/>
              </a:rPr>
              <a:t>Development</a:t>
            </a:r>
            <a:endParaRPr lang="en-US" sz="1400" b="1" dirty="0">
              <a:latin typeface="Arial" charset="0"/>
            </a:endParaRPr>
          </a:p>
        </p:txBody>
      </p:sp>
      <p:sp>
        <p:nvSpPr>
          <p:cNvPr id="205871" name="AutoShape 47"/>
          <p:cNvSpPr>
            <a:spLocks noChangeArrowheads="1"/>
          </p:cNvSpPr>
          <p:nvPr/>
        </p:nvSpPr>
        <p:spPr bwMode="auto">
          <a:xfrm>
            <a:off x="607442" y="1295400"/>
            <a:ext cx="1225550" cy="304800"/>
          </a:xfrm>
          <a:prstGeom prst="homePlate">
            <a:avLst>
              <a:gd name="adj" fmla="val 100521"/>
            </a:avLst>
          </a:prstGeom>
          <a:gradFill rotWithShape="1">
            <a:gsLst>
              <a:gs pos="0">
                <a:srgbClr val="FF9900">
                  <a:gamma/>
                  <a:tint val="63529"/>
                  <a:invGamma/>
                </a:srgbClr>
              </a:gs>
              <a:gs pos="100000">
                <a:srgbClr val="FF9900">
                  <a:alpha val="77000"/>
                </a:srgbClr>
              </a:gs>
            </a:gsLst>
            <a:path path="shape">
              <a:fillToRect l="50000" t="50000" r="50000" b="50000"/>
            </a:path>
          </a:gradFill>
          <a:ln w="9525">
            <a:noFill/>
            <a:miter lim="800000"/>
            <a:headEnd/>
            <a:tailEnd/>
          </a:ln>
          <a:effectLst>
            <a:outerShdw dist="35921" dir="2700000" algn="ctr" rotWithShape="0">
              <a:srgbClr val="5F5F5F"/>
            </a:outerShdw>
          </a:effectLst>
        </p:spPr>
        <p:txBody>
          <a:bodyPr wrap="none" lIns="91430" tIns="45715" rIns="91430" bIns="45715" anchor="ctr"/>
          <a:lstStyle/>
          <a:p>
            <a:pPr>
              <a:defRPr/>
            </a:pPr>
            <a:r>
              <a:rPr lang="en-US" sz="1600" b="1" dirty="0">
                <a:solidFill>
                  <a:schemeClr val="bg1"/>
                </a:solidFill>
                <a:latin typeface="Arial" pitchFamily="34" charset="0"/>
              </a:rPr>
              <a:t>VNI2140J</a:t>
            </a:r>
          </a:p>
        </p:txBody>
      </p:sp>
      <p:sp>
        <p:nvSpPr>
          <p:cNvPr id="205872" name="AutoShape 48"/>
          <p:cNvSpPr>
            <a:spLocks/>
          </p:cNvSpPr>
          <p:nvPr/>
        </p:nvSpPr>
        <p:spPr bwMode="auto">
          <a:xfrm flipH="1">
            <a:off x="1088455" y="1674813"/>
            <a:ext cx="1301750" cy="425450"/>
          </a:xfrm>
          <a:prstGeom prst="borderCallout2">
            <a:avLst>
              <a:gd name="adj1" fmla="val 26861"/>
              <a:gd name="adj2" fmla="val 105403"/>
              <a:gd name="adj3" fmla="val 26861"/>
              <a:gd name="adj4" fmla="val 105403"/>
              <a:gd name="adj5" fmla="val -28361"/>
              <a:gd name="adj6" fmla="val 114412"/>
            </a:avLst>
          </a:prstGeom>
          <a:solidFill>
            <a:srgbClr val="FFFF66">
              <a:alpha val="79999"/>
            </a:srgbClr>
          </a:solidFill>
          <a:ln w="9525">
            <a:solidFill>
              <a:srgbClr val="FFFF00"/>
            </a:solidFill>
            <a:miter lim="800000"/>
            <a:headEnd/>
            <a:tailEnd type="oval" w="med" len="med"/>
          </a:ln>
        </p:spPr>
        <p:txBody>
          <a:bodyPr lIns="85963" tIns="42981" rIns="85963" bIns="42981"/>
          <a:lstStyle/>
          <a:p>
            <a:pPr defTabSz="858838"/>
            <a:r>
              <a:rPr lang="en-GB" sz="1200" b="1">
                <a:solidFill>
                  <a:srgbClr val="CC0000"/>
                </a:solidFill>
                <a:latin typeface="Arial" charset="0"/>
              </a:rPr>
              <a:t>NEW</a:t>
            </a:r>
            <a:r>
              <a:rPr lang="en-GB" sz="1200" b="1">
                <a:latin typeface="Arial" charset="0"/>
              </a:rPr>
              <a:t> Dual HSS 80m</a:t>
            </a:r>
            <a:r>
              <a:rPr lang="en-GB" sz="1200" b="1">
                <a:solidFill>
                  <a:srgbClr val="000000"/>
                </a:solidFill>
                <a:latin typeface="Arial" charset="0"/>
              </a:rPr>
              <a:t>Ω</a:t>
            </a:r>
            <a:r>
              <a:rPr lang="en-GB" sz="1200" b="1">
                <a:latin typeface="Arial" charset="0"/>
              </a:rPr>
              <a:t> PSSO12</a:t>
            </a:r>
            <a:endParaRPr lang="en-US" sz="1200" b="1">
              <a:latin typeface="Arial" charset="0"/>
            </a:endParaRPr>
          </a:p>
        </p:txBody>
      </p:sp>
      <p:sp>
        <p:nvSpPr>
          <p:cNvPr id="205873" name="AutoShape 49"/>
          <p:cNvSpPr>
            <a:spLocks/>
          </p:cNvSpPr>
          <p:nvPr/>
        </p:nvSpPr>
        <p:spPr bwMode="auto">
          <a:xfrm flipH="1">
            <a:off x="6709792" y="1524000"/>
            <a:ext cx="1365250" cy="609600"/>
          </a:xfrm>
          <a:prstGeom prst="borderCallout2">
            <a:avLst>
              <a:gd name="adj1" fmla="val 18750"/>
              <a:gd name="adj2" fmla="val 105148"/>
              <a:gd name="adj3" fmla="val 18750"/>
              <a:gd name="adj4" fmla="val 105148"/>
              <a:gd name="adj5" fmla="val -18231"/>
              <a:gd name="adj6" fmla="val 143991"/>
            </a:avLst>
          </a:prstGeom>
          <a:solidFill>
            <a:srgbClr val="FFFF66">
              <a:alpha val="79999"/>
            </a:srgbClr>
          </a:solidFill>
          <a:ln w="9525">
            <a:solidFill>
              <a:srgbClr val="FFFF00"/>
            </a:solidFill>
            <a:miter lim="800000"/>
            <a:headEnd/>
            <a:tailEnd type="oval" w="med" len="med"/>
          </a:ln>
        </p:spPr>
        <p:txBody>
          <a:bodyPr lIns="85963" tIns="42981" rIns="85963" bIns="42981"/>
          <a:lstStyle/>
          <a:p>
            <a:pPr defTabSz="858838"/>
            <a:r>
              <a:rPr lang="en-GB" sz="1200" b="1">
                <a:solidFill>
                  <a:srgbClr val="FF6600"/>
                </a:solidFill>
                <a:latin typeface="Arial" charset="0"/>
              </a:rPr>
              <a:t>NEW</a:t>
            </a:r>
            <a:r>
              <a:rPr lang="en-GB" sz="1200" b="1">
                <a:latin typeface="Arial" charset="0"/>
              </a:rPr>
              <a:t> Octal HSS+SPI 110m</a:t>
            </a:r>
            <a:r>
              <a:rPr lang="en-GB" sz="1200" b="1">
                <a:solidFill>
                  <a:srgbClr val="000000"/>
                </a:solidFill>
                <a:latin typeface="Arial" charset="0"/>
              </a:rPr>
              <a:t>Ω </a:t>
            </a:r>
            <a:r>
              <a:rPr lang="en-GB" sz="1200" b="1">
                <a:latin typeface="Arial" charset="0"/>
              </a:rPr>
              <a:t>PSS036</a:t>
            </a:r>
            <a:endParaRPr lang="en-US" sz="1200" b="1">
              <a:latin typeface="Arial" charset="0"/>
            </a:endParaRPr>
          </a:p>
        </p:txBody>
      </p:sp>
      <p:sp>
        <p:nvSpPr>
          <p:cNvPr id="205874" name="AutoShape 50"/>
          <p:cNvSpPr>
            <a:spLocks noChangeArrowheads="1"/>
          </p:cNvSpPr>
          <p:nvPr/>
        </p:nvSpPr>
        <p:spPr bwMode="auto">
          <a:xfrm>
            <a:off x="5061967" y="1371600"/>
            <a:ext cx="1336675" cy="457200"/>
          </a:xfrm>
          <a:prstGeom prst="homePlate">
            <a:avLst>
              <a:gd name="adj" fmla="val 73090"/>
            </a:avLst>
          </a:prstGeom>
          <a:gradFill rotWithShape="1">
            <a:gsLst>
              <a:gs pos="0">
                <a:srgbClr val="FF9900">
                  <a:gamma/>
                  <a:tint val="63529"/>
                  <a:invGamma/>
                </a:srgbClr>
              </a:gs>
              <a:gs pos="100000">
                <a:srgbClr val="FF9900">
                  <a:alpha val="77000"/>
                </a:srgbClr>
              </a:gs>
            </a:gsLst>
            <a:path path="shape">
              <a:fillToRect l="50000" t="50000" r="50000" b="50000"/>
            </a:path>
          </a:gradFill>
          <a:ln w="9525">
            <a:noFill/>
            <a:miter lim="800000"/>
            <a:headEnd/>
            <a:tailEnd/>
          </a:ln>
          <a:effectLst>
            <a:outerShdw dist="35921" dir="2700000" algn="ctr" rotWithShape="0">
              <a:srgbClr val="5F5F5F"/>
            </a:outerShdw>
          </a:effectLst>
        </p:spPr>
        <p:txBody>
          <a:bodyPr wrap="none" lIns="91430" tIns="45715" rIns="91430" bIns="45715" anchor="ctr"/>
          <a:lstStyle/>
          <a:p>
            <a:pPr>
              <a:defRPr/>
            </a:pPr>
            <a:r>
              <a:rPr lang="en-US" sz="1500" b="1">
                <a:latin typeface="Arial" pitchFamily="34" charset="0"/>
              </a:rPr>
              <a:t>VNI8200XP</a:t>
            </a:r>
          </a:p>
          <a:p>
            <a:pPr>
              <a:defRPr/>
            </a:pPr>
            <a:r>
              <a:rPr lang="en-US" sz="1500" b="1">
                <a:latin typeface="Arial" pitchFamily="34" charset="0"/>
              </a:rPr>
              <a:t>VNI8202XP(*)</a:t>
            </a:r>
          </a:p>
        </p:txBody>
      </p:sp>
      <p:sp>
        <p:nvSpPr>
          <p:cNvPr id="205875" name="AutoShape 51"/>
          <p:cNvSpPr>
            <a:spLocks noChangeArrowheads="1"/>
          </p:cNvSpPr>
          <p:nvPr/>
        </p:nvSpPr>
        <p:spPr bwMode="auto">
          <a:xfrm>
            <a:off x="6470080" y="2743200"/>
            <a:ext cx="1722437" cy="533400"/>
          </a:xfrm>
          <a:prstGeom prst="homePlate">
            <a:avLst>
              <a:gd name="adj" fmla="val 80729"/>
            </a:avLst>
          </a:prstGeom>
          <a:gradFill rotWithShape="1">
            <a:gsLst>
              <a:gs pos="0">
                <a:srgbClr val="993366"/>
              </a:gs>
              <a:gs pos="50000">
                <a:schemeClr val="tx2"/>
              </a:gs>
              <a:gs pos="100000">
                <a:srgbClr val="993366"/>
              </a:gs>
            </a:gsLst>
            <a:lin ang="5400000" scaled="1"/>
          </a:gradFill>
          <a:ln w="9525">
            <a:noFill/>
            <a:miter lim="800000"/>
            <a:headEnd/>
            <a:tailEnd/>
          </a:ln>
          <a:effectLst>
            <a:outerShdw dist="35921" dir="2700000" algn="ctr" rotWithShape="0">
              <a:srgbClr val="5F5F5F"/>
            </a:outerShdw>
          </a:effectLst>
        </p:spPr>
        <p:txBody>
          <a:bodyPr wrap="none" lIns="91430" tIns="45715" rIns="91430" bIns="45715" anchor="ctr"/>
          <a:lstStyle/>
          <a:p>
            <a:pPr>
              <a:defRPr/>
            </a:pPr>
            <a:r>
              <a:rPr lang="it-IT" sz="1500" b="1">
                <a:solidFill>
                  <a:schemeClr val="bg1"/>
                </a:solidFill>
                <a:latin typeface="Arial" pitchFamily="34" charset="0"/>
              </a:rPr>
              <a:t>L6360/</a:t>
            </a:r>
          </a:p>
          <a:p>
            <a:pPr>
              <a:defRPr/>
            </a:pPr>
            <a:r>
              <a:rPr lang="it-IT" sz="1500" b="1">
                <a:solidFill>
                  <a:schemeClr val="bg1"/>
                </a:solidFill>
                <a:latin typeface="Arial" pitchFamily="34" charset="0"/>
              </a:rPr>
              <a:t>L6362(*)</a:t>
            </a:r>
            <a:endParaRPr lang="en-US" sz="1300" b="1">
              <a:solidFill>
                <a:schemeClr val="bg1"/>
              </a:solidFill>
              <a:latin typeface="Arial" pitchFamily="34" charset="0"/>
            </a:endParaRPr>
          </a:p>
        </p:txBody>
      </p:sp>
      <p:sp>
        <p:nvSpPr>
          <p:cNvPr id="205876" name="AutoShape 52"/>
          <p:cNvSpPr>
            <a:spLocks/>
          </p:cNvSpPr>
          <p:nvPr/>
        </p:nvSpPr>
        <p:spPr bwMode="auto">
          <a:xfrm>
            <a:off x="6084317" y="3446463"/>
            <a:ext cx="1670050" cy="773112"/>
          </a:xfrm>
          <a:prstGeom prst="borderCallout2">
            <a:avLst>
              <a:gd name="adj1" fmla="val 14782"/>
              <a:gd name="adj2" fmla="val 104565"/>
              <a:gd name="adj3" fmla="val 14782"/>
              <a:gd name="adj4" fmla="val 110551"/>
              <a:gd name="adj5" fmla="val -36139"/>
              <a:gd name="adj6" fmla="val 116542"/>
            </a:avLst>
          </a:prstGeom>
          <a:solidFill>
            <a:srgbClr val="CCFFCC">
              <a:alpha val="79999"/>
            </a:srgbClr>
          </a:solidFill>
          <a:ln w="9525">
            <a:solidFill>
              <a:srgbClr val="FFFF00"/>
            </a:solidFill>
            <a:miter lim="800000"/>
            <a:headEnd/>
            <a:tailEnd type="oval" w="med" len="med"/>
          </a:ln>
        </p:spPr>
        <p:txBody>
          <a:bodyPr lIns="85963" tIns="42981" rIns="85963" bIns="42981"/>
          <a:lstStyle/>
          <a:p>
            <a:pPr defTabSz="858838"/>
            <a:r>
              <a:rPr lang="en-GB" sz="1200" b="1">
                <a:solidFill>
                  <a:srgbClr val="FF6600"/>
                </a:solidFill>
                <a:latin typeface="Arial" charset="0"/>
              </a:rPr>
              <a:t>NEW point to point communication transceivers</a:t>
            </a:r>
          </a:p>
          <a:p>
            <a:pPr defTabSz="858838"/>
            <a:r>
              <a:rPr lang="it-IT" sz="1200" b="1">
                <a:latin typeface="Arial" charset="0"/>
              </a:rPr>
              <a:t>QFN 3.5x5</a:t>
            </a:r>
            <a:endParaRPr lang="en-US" sz="1200" b="1">
              <a:latin typeface="Arial" charset="0"/>
            </a:endParaRPr>
          </a:p>
        </p:txBody>
      </p:sp>
      <p:sp>
        <p:nvSpPr>
          <p:cNvPr id="51" name="Title 13"/>
          <p:cNvSpPr txBox="1">
            <a:spLocks/>
          </p:cNvSpPr>
          <p:nvPr/>
        </p:nvSpPr>
        <p:spPr>
          <a:xfrm>
            <a:off x="848816" y="150912"/>
            <a:ext cx="7467600" cy="685800"/>
          </a:xfrm>
          <a:prstGeom prst="rect">
            <a:avLst/>
          </a:prstGeom>
        </p:spPr>
        <p:txBody>
          <a:body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3600" i="0" u="none" strike="noStrike" kern="0" cap="none" spc="0" normalizeH="0" baseline="0" noProof="0" dirty="0" smtClean="0">
                <a:ln>
                  <a:noFill/>
                </a:ln>
                <a:solidFill>
                  <a:schemeClr val="accent1"/>
                </a:solidFill>
                <a:effectLst/>
                <a:uLnTx/>
                <a:uFillTx/>
                <a:latin typeface="+mj-lt"/>
                <a:ea typeface="+mj-ea"/>
                <a:cs typeface="+mj-cs"/>
              </a:rPr>
              <a:t>Intelligent Power Switch - Portfolio</a:t>
            </a:r>
            <a:endParaRPr kumimoji="0" lang="en-US" sz="3600" i="0" u="none" strike="noStrike" kern="0" cap="none" spc="0" normalizeH="0" baseline="0" noProof="0" dirty="0">
              <a:ln>
                <a:noFill/>
              </a:ln>
              <a:solidFill>
                <a:schemeClr val="accent1"/>
              </a:solidFill>
              <a:effectLst/>
              <a:uLnTx/>
              <a:uFillTx/>
              <a:latin typeface="+mj-lt"/>
              <a:ea typeface="+mj-ea"/>
              <a:cs typeface="+mj-cs"/>
            </a:endParaRPr>
          </a:p>
        </p:txBody>
      </p:sp>
    </p:spTree>
  </p:cSld>
  <p:clrMapOvr>
    <a:masterClrMapping/>
  </p:clrMapOvr>
  <p:transition spd="slow" advClick="0">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349250" y="152400"/>
            <a:ext cx="8399214" cy="685800"/>
          </a:xfrm>
        </p:spPr>
        <p:txBody>
          <a:bodyPr/>
          <a:lstStyle/>
          <a:p>
            <a:r>
              <a:rPr lang="en-US" dirty="0" smtClean="0">
                <a:latin typeface="+mj-lt"/>
              </a:rPr>
              <a:t>VNI4140K-32  QUAD HSD 80mohm</a:t>
            </a:r>
          </a:p>
        </p:txBody>
      </p:sp>
      <p:sp>
        <p:nvSpPr>
          <p:cNvPr id="78" name="Content Placeholder 77"/>
          <p:cNvSpPr>
            <a:spLocks noGrp="1"/>
          </p:cNvSpPr>
          <p:nvPr>
            <p:ph idx="1"/>
          </p:nvPr>
        </p:nvSpPr>
        <p:spPr>
          <a:xfrm>
            <a:off x="215900" y="1772816"/>
            <a:ext cx="4103688" cy="3708708"/>
          </a:xfrm>
        </p:spPr>
        <p:txBody>
          <a:bodyPr/>
          <a:lstStyle/>
          <a:p>
            <a:pPr>
              <a:spcBef>
                <a:spcPts val="0"/>
              </a:spcBef>
              <a:defRPr/>
            </a:pPr>
            <a:r>
              <a:rPr lang="en-US" sz="1600" dirty="0" err="1" smtClean="0">
                <a:solidFill>
                  <a:srgbClr val="FF0000"/>
                </a:solidFill>
                <a:latin typeface="+mn-lt"/>
              </a:rPr>
              <a:t>Rdson</a:t>
            </a:r>
            <a:r>
              <a:rPr lang="en-US" sz="1600" dirty="0" smtClean="0">
                <a:solidFill>
                  <a:srgbClr val="FF0000"/>
                </a:solidFill>
                <a:latin typeface="+mn-lt"/>
              </a:rPr>
              <a:t> = 80mohm @ 25°C, 140mohm @ 125°C</a:t>
            </a:r>
          </a:p>
          <a:p>
            <a:pPr>
              <a:spcBef>
                <a:spcPts val="0"/>
              </a:spcBef>
              <a:defRPr/>
            </a:pPr>
            <a:r>
              <a:rPr lang="en-US" sz="1600" dirty="0" smtClean="0">
                <a:latin typeface="+mn-lt"/>
              </a:rPr>
              <a:t>Output current:</a:t>
            </a:r>
            <a:r>
              <a:rPr lang="en-US" sz="1600" dirty="0" smtClean="0">
                <a:solidFill>
                  <a:srgbClr val="FF0000"/>
                </a:solidFill>
                <a:latin typeface="+mn-lt"/>
              </a:rPr>
              <a:t> </a:t>
            </a:r>
            <a:r>
              <a:rPr lang="en-US" sz="1600" dirty="0" smtClean="0">
                <a:solidFill>
                  <a:srgbClr val="0000CC"/>
                </a:solidFill>
                <a:latin typeface="+mn-lt"/>
              </a:rPr>
              <a:t> </a:t>
            </a:r>
            <a:r>
              <a:rPr lang="en-US" sz="1600" dirty="0" smtClean="0">
                <a:solidFill>
                  <a:srgbClr val="FF0000"/>
                </a:solidFill>
                <a:latin typeface="+mn-lt"/>
              </a:rPr>
              <a:t>1.0A </a:t>
            </a:r>
            <a:r>
              <a:rPr lang="en-US" sz="1600" dirty="0" smtClean="0">
                <a:latin typeface="+mn-lt"/>
              </a:rPr>
              <a:t>per channel</a:t>
            </a:r>
          </a:p>
          <a:p>
            <a:pPr>
              <a:spcBef>
                <a:spcPts val="0"/>
              </a:spcBef>
              <a:defRPr/>
            </a:pPr>
            <a:r>
              <a:rPr lang="en-US" sz="1600" dirty="0" smtClean="0">
                <a:solidFill>
                  <a:srgbClr val="FF0000"/>
                </a:solidFill>
                <a:latin typeface="+mn-lt"/>
              </a:rPr>
              <a:t>Current limitation  : Typical 1.3A</a:t>
            </a:r>
          </a:p>
          <a:p>
            <a:pPr>
              <a:spcBef>
                <a:spcPts val="0"/>
              </a:spcBef>
              <a:defRPr/>
            </a:pPr>
            <a:r>
              <a:rPr lang="en-US" sz="1600" dirty="0" smtClean="0">
                <a:solidFill>
                  <a:srgbClr val="FF0000"/>
                </a:solidFill>
              </a:rPr>
              <a:t>Short circuit Protection</a:t>
            </a:r>
            <a:endParaRPr lang="en-US" sz="1600" dirty="0" smtClean="0">
              <a:solidFill>
                <a:srgbClr val="C00000"/>
              </a:solidFill>
              <a:latin typeface="+mn-lt"/>
            </a:endParaRPr>
          </a:p>
          <a:p>
            <a:pPr>
              <a:spcBef>
                <a:spcPts val="0"/>
              </a:spcBef>
              <a:defRPr/>
            </a:pPr>
            <a:r>
              <a:rPr lang="en-US" sz="1600" dirty="0" smtClean="0">
                <a:latin typeface="+mn-lt"/>
              </a:rPr>
              <a:t>Four independent DIAG OUT</a:t>
            </a:r>
          </a:p>
          <a:p>
            <a:pPr>
              <a:spcBef>
                <a:spcPts val="0"/>
              </a:spcBef>
              <a:defRPr/>
            </a:pPr>
            <a:r>
              <a:rPr lang="en-US" sz="1600" dirty="0" smtClean="0">
                <a:solidFill>
                  <a:srgbClr val="FF0000"/>
                </a:solidFill>
                <a:latin typeface="+mn-lt"/>
              </a:rPr>
              <a:t>Junction Over-Temperature protection</a:t>
            </a:r>
          </a:p>
          <a:p>
            <a:pPr>
              <a:spcBef>
                <a:spcPts val="0"/>
              </a:spcBef>
              <a:defRPr/>
            </a:pPr>
            <a:r>
              <a:rPr lang="en-US" sz="1600" dirty="0" smtClean="0">
                <a:solidFill>
                  <a:srgbClr val="FF0000"/>
                </a:solidFill>
                <a:latin typeface="+mn-lt"/>
              </a:rPr>
              <a:t>Case Over-temperature Protection</a:t>
            </a:r>
          </a:p>
          <a:p>
            <a:pPr>
              <a:spcBef>
                <a:spcPts val="0"/>
              </a:spcBef>
              <a:defRPr/>
            </a:pPr>
            <a:r>
              <a:rPr lang="en-US" sz="1600" dirty="0" smtClean="0">
                <a:latin typeface="+mn-lt"/>
              </a:rPr>
              <a:t>Thermal independence of  the  channels</a:t>
            </a:r>
          </a:p>
          <a:p>
            <a:pPr>
              <a:spcBef>
                <a:spcPts val="0"/>
              </a:spcBef>
              <a:defRPr/>
            </a:pPr>
            <a:r>
              <a:rPr lang="en-US" sz="1600" dirty="0" smtClean="0">
                <a:solidFill>
                  <a:srgbClr val="FF0000"/>
                </a:solidFill>
                <a:latin typeface="+mn-lt"/>
              </a:rPr>
              <a:t>Fast demagnetization of inductive loads </a:t>
            </a:r>
            <a:endParaRPr lang="en-US" sz="1600" dirty="0" smtClean="0">
              <a:latin typeface="+mn-lt"/>
            </a:endParaRPr>
          </a:p>
          <a:p>
            <a:pPr>
              <a:spcBef>
                <a:spcPts val="0"/>
              </a:spcBef>
              <a:defRPr/>
            </a:pPr>
            <a:r>
              <a:rPr lang="en-US" sz="1600" dirty="0" smtClean="0">
                <a:latin typeface="+mn-lt"/>
              </a:rPr>
              <a:t>Conform to IEC 61131-2</a:t>
            </a:r>
            <a:r>
              <a:rPr lang="en-US" sz="1400" dirty="0" smtClean="0">
                <a:latin typeface="+mn-lt"/>
              </a:rPr>
              <a:t/>
            </a:r>
            <a:br>
              <a:rPr lang="en-US" sz="1400" dirty="0" smtClean="0">
                <a:latin typeface="+mn-lt"/>
              </a:rPr>
            </a:br>
            <a:endParaRPr lang="en-US" sz="1400" dirty="0" smtClean="0">
              <a:latin typeface="+mn-lt"/>
            </a:endParaRPr>
          </a:p>
        </p:txBody>
      </p:sp>
      <p:grpSp>
        <p:nvGrpSpPr>
          <p:cNvPr id="2" name="Group 3"/>
          <p:cNvGrpSpPr>
            <a:grpSpLocks/>
          </p:cNvGrpSpPr>
          <p:nvPr/>
        </p:nvGrpSpPr>
        <p:grpSpPr bwMode="auto">
          <a:xfrm>
            <a:off x="4213225" y="1217613"/>
            <a:ext cx="4895850" cy="3440112"/>
            <a:chOff x="1859" y="942"/>
            <a:chExt cx="3084" cy="2167"/>
          </a:xfrm>
        </p:grpSpPr>
        <p:sp>
          <p:nvSpPr>
            <p:cNvPr id="2057" name="Rectangle 4"/>
            <p:cNvSpPr>
              <a:spLocks noChangeAspect="1" noChangeArrowheads="1"/>
            </p:cNvSpPr>
            <p:nvPr/>
          </p:nvSpPr>
          <p:spPr bwMode="auto">
            <a:xfrm>
              <a:off x="2344" y="942"/>
              <a:ext cx="2161" cy="1931"/>
            </a:xfrm>
            <a:prstGeom prst="rect">
              <a:avLst/>
            </a:prstGeom>
            <a:solidFill>
              <a:srgbClr val="CCFFFF">
                <a:alpha val="79999"/>
              </a:srgbClr>
            </a:solidFill>
            <a:ln w="28575">
              <a:solidFill>
                <a:schemeClr val="accent1"/>
              </a:solidFill>
              <a:miter lim="800000"/>
              <a:headEnd/>
              <a:tailEnd/>
            </a:ln>
          </p:spPr>
          <p:txBody>
            <a:bodyPr lIns="97256" tIns="48628" rIns="97256" bIns="48628" anchor="ctr">
              <a:spAutoFit/>
            </a:bodyPr>
            <a:lstStyle/>
            <a:p>
              <a:endParaRPr lang="en-US"/>
            </a:p>
          </p:txBody>
        </p:sp>
        <p:sp>
          <p:nvSpPr>
            <p:cNvPr id="2058" name="Rectangle 5"/>
            <p:cNvSpPr>
              <a:spLocks noChangeAspect="1" noChangeArrowheads="1"/>
            </p:cNvSpPr>
            <p:nvPr/>
          </p:nvSpPr>
          <p:spPr bwMode="auto">
            <a:xfrm>
              <a:off x="2636" y="1253"/>
              <a:ext cx="379" cy="1542"/>
            </a:xfrm>
            <a:prstGeom prst="rect">
              <a:avLst/>
            </a:prstGeom>
            <a:solidFill>
              <a:srgbClr val="99D8EF"/>
            </a:solidFill>
            <a:ln w="9525">
              <a:solidFill>
                <a:schemeClr val="tx1"/>
              </a:solidFill>
              <a:miter lim="800000"/>
              <a:headEnd/>
              <a:tailEnd/>
            </a:ln>
          </p:spPr>
          <p:txBody>
            <a:bodyPr lIns="97256" tIns="48628" rIns="97256" bIns="48628" anchor="ctr"/>
            <a:lstStyle/>
            <a:p>
              <a:pPr defTabSz="973138">
                <a:spcBef>
                  <a:spcPct val="50000"/>
                </a:spcBef>
              </a:pPr>
              <a:r>
                <a:rPr lang="en-US" sz="1000">
                  <a:solidFill>
                    <a:srgbClr val="000000"/>
                  </a:solidFill>
                  <a:latin typeface="Arial" charset="0"/>
                </a:rPr>
                <a:t>Logic</a:t>
              </a:r>
            </a:p>
          </p:txBody>
        </p:sp>
        <p:sp>
          <p:nvSpPr>
            <p:cNvPr id="2059" name="Rectangle 6"/>
            <p:cNvSpPr>
              <a:spLocks noChangeAspect="1" noChangeArrowheads="1"/>
            </p:cNvSpPr>
            <p:nvPr/>
          </p:nvSpPr>
          <p:spPr bwMode="auto">
            <a:xfrm>
              <a:off x="3220" y="1502"/>
              <a:ext cx="1110" cy="894"/>
            </a:xfrm>
            <a:prstGeom prst="rect">
              <a:avLst/>
            </a:prstGeom>
            <a:solidFill>
              <a:srgbClr val="FFCC00">
                <a:alpha val="43137"/>
              </a:srgbClr>
            </a:solidFill>
            <a:ln w="25400">
              <a:solidFill>
                <a:srgbClr val="FF0000"/>
              </a:solidFill>
              <a:prstDash val="dash"/>
              <a:miter lim="800000"/>
              <a:headEnd/>
              <a:tailEnd/>
            </a:ln>
          </p:spPr>
          <p:txBody>
            <a:bodyPr lIns="97256" tIns="48628" rIns="97256" bIns="48628" anchor="ctr">
              <a:spAutoFit/>
            </a:bodyPr>
            <a:lstStyle/>
            <a:p>
              <a:pPr defTabSz="973138">
                <a:spcBef>
                  <a:spcPct val="50000"/>
                </a:spcBef>
              </a:pPr>
              <a:r>
                <a:rPr lang="en-US" sz="1000">
                  <a:solidFill>
                    <a:srgbClr val="000000"/>
                  </a:solidFill>
                  <a:latin typeface="Arial" charset="0"/>
                </a:rPr>
                <a:t> </a:t>
              </a:r>
            </a:p>
            <a:p>
              <a:pPr defTabSz="973138">
                <a:spcBef>
                  <a:spcPct val="50000"/>
                </a:spcBef>
              </a:pPr>
              <a:endParaRPr lang="en-US" sz="1000">
                <a:solidFill>
                  <a:srgbClr val="000000"/>
                </a:solidFill>
                <a:latin typeface="Arial" charset="0"/>
              </a:endParaRPr>
            </a:p>
            <a:p>
              <a:pPr defTabSz="973138">
                <a:spcBef>
                  <a:spcPct val="50000"/>
                </a:spcBef>
              </a:pPr>
              <a:endParaRPr lang="en-US" sz="1000">
                <a:solidFill>
                  <a:srgbClr val="000000"/>
                </a:solidFill>
                <a:latin typeface="Arial" charset="0"/>
              </a:endParaRPr>
            </a:p>
            <a:p>
              <a:pPr defTabSz="973138">
                <a:spcBef>
                  <a:spcPct val="50000"/>
                </a:spcBef>
              </a:pPr>
              <a:endParaRPr lang="en-US" sz="1000">
                <a:solidFill>
                  <a:srgbClr val="000000"/>
                </a:solidFill>
                <a:latin typeface="Arial" charset="0"/>
              </a:endParaRPr>
            </a:p>
            <a:p>
              <a:pPr defTabSz="973138">
                <a:spcBef>
                  <a:spcPct val="50000"/>
                </a:spcBef>
              </a:pPr>
              <a:endParaRPr lang="en-US" sz="1000">
                <a:solidFill>
                  <a:srgbClr val="000000"/>
                </a:solidFill>
                <a:latin typeface="Arial" charset="0"/>
              </a:endParaRPr>
            </a:p>
            <a:p>
              <a:pPr defTabSz="973138">
                <a:spcBef>
                  <a:spcPct val="50000"/>
                </a:spcBef>
              </a:pPr>
              <a:endParaRPr lang="en-US" sz="1000">
                <a:solidFill>
                  <a:srgbClr val="000000"/>
                </a:solidFill>
                <a:latin typeface="Arial" charset="0"/>
              </a:endParaRPr>
            </a:p>
          </p:txBody>
        </p:sp>
        <p:sp>
          <p:nvSpPr>
            <p:cNvPr id="2060" name="Line 7"/>
            <p:cNvSpPr>
              <a:spLocks noChangeAspect="1" noChangeShapeType="1"/>
            </p:cNvSpPr>
            <p:nvPr/>
          </p:nvSpPr>
          <p:spPr bwMode="auto">
            <a:xfrm>
              <a:off x="4125" y="1132"/>
              <a:ext cx="0" cy="602"/>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61" name="Line 8"/>
            <p:cNvSpPr>
              <a:spLocks noChangeAspect="1" noChangeShapeType="1"/>
            </p:cNvSpPr>
            <p:nvPr/>
          </p:nvSpPr>
          <p:spPr bwMode="auto">
            <a:xfrm>
              <a:off x="4038" y="1701"/>
              <a:ext cx="0" cy="253"/>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62" name="Line 9"/>
            <p:cNvSpPr>
              <a:spLocks noChangeAspect="1" noChangeShapeType="1"/>
            </p:cNvSpPr>
            <p:nvPr/>
          </p:nvSpPr>
          <p:spPr bwMode="auto">
            <a:xfrm>
              <a:off x="4067" y="1701"/>
              <a:ext cx="0" cy="63"/>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63" name="Line 10"/>
            <p:cNvSpPr>
              <a:spLocks noChangeAspect="1" noChangeShapeType="1"/>
            </p:cNvSpPr>
            <p:nvPr/>
          </p:nvSpPr>
          <p:spPr bwMode="auto">
            <a:xfrm>
              <a:off x="4067" y="1796"/>
              <a:ext cx="0" cy="63"/>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64" name="Line 11"/>
            <p:cNvSpPr>
              <a:spLocks noChangeAspect="1" noChangeShapeType="1"/>
            </p:cNvSpPr>
            <p:nvPr/>
          </p:nvSpPr>
          <p:spPr bwMode="auto">
            <a:xfrm>
              <a:off x="4067" y="1891"/>
              <a:ext cx="0" cy="63"/>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65" name="Line 12"/>
            <p:cNvSpPr>
              <a:spLocks noChangeAspect="1" noChangeShapeType="1"/>
            </p:cNvSpPr>
            <p:nvPr/>
          </p:nvSpPr>
          <p:spPr bwMode="auto">
            <a:xfrm rot="5400000" flipV="1">
              <a:off x="4301" y="1969"/>
              <a:ext cx="0" cy="351"/>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66" name="Line 13"/>
            <p:cNvSpPr>
              <a:spLocks noChangeAspect="1" noChangeShapeType="1"/>
            </p:cNvSpPr>
            <p:nvPr/>
          </p:nvSpPr>
          <p:spPr bwMode="auto">
            <a:xfrm rot="-5400000">
              <a:off x="4096" y="1703"/>
              <a:ext cx="0" cy="58"/>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67" name="Line 14"/>
            <p:cNvSpPr>
              <a:spLocks noChangeAspect="1" noChangeShapeType="1"/>
            </p:cNvSpPr>
            <p:nvPr/>
          </p:nvSpPr>
          <p:spPr bwMode="auto">
            <a:xfrm>
              <a:off x="4183" y="1796"/>
              <a:ext cx="59" cy="0"/>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68" name="AutoShape 15"/>
            <p:cNvSpPr>
              <a:spLocks noChangeAspect="1" noChangeArrowheads="1"/>
            </p:cNvSpPr>
            <p:nvPr/>
          </p:nvSpPr>
          <p:spPr bwMode="auto">
            <a:xfrm>
              <a:off x="4183" y="1796"/>
              <a:ext cx="59" cy="63"/>
            </a:xfrm>
            <a:prstGeom prst="triangle">
              <a:avLst>
                <a:gd name="adj" fmla="val 50000"/>
              </a:avLst>
            </a:prstGeom>
            <a:solidFill>
              <a:schemeClr val="tx1"/>
            </a:solidFill>
            <a:ln w="9525">
              <a:solidFill>
                <a:schemeClr val="tx1"/>
              </a:solidFill>
              <a:miter lim="800000"/>
              <a:headEnd/>
              <a:tailEnd/>
            </a:ln>
          </p:spPr>
          <p:txBody>
            <a:bodyPr wrap="none" lIns="97256" tIns="48628" rIns="97256" bIns="48628" anchor="ctr">
              <a:spAutoFit/>
            </a:bodyPr>
            <a:lstStyle/>
            <a:p>
              <a:endParaRPr lang="en-US"/>
            </a:p>
          </p:txBody>
        </p:sp>
        <p:sp>
          <p:nvSpPr>
            <p:cNvPr id="2069" name="Line 16"/>
            <p:cNvSpPr>
              <a:spLocks noChangeAspect="1" noChangeShapeType="1"/>
            </p:cNvSpPr>
            <p:nvPr/>
          </p:nvSpPr>
          <p:spPr bwMode="auto">
            <a:xfrm rot="-5400000">
              <a:off x="4169" y="1625"/>
              <a:ext cx="0" cy="88"/>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70" name="Line 17"/>
            <p:cNvSpPr>
              <a:spLocks noChangeAspect="1" noChangeShapeType="1"/>
            </p:cNvSpPr>
            <p:nvPr/>
          </p:nvSpPr>
          <p:spPr bwMode="auto">
            <a:xfrm>
              <a:off x="2821" y="1132"/>
              <a:ext cx="0" cy="127"/>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71" name="Line 18"/>
            <p:cNvSpPr>
              <a:spLocks noChangeAspect="1" noChangeShapeType="1"/>
            </p:cNvSpPr>
            <p:nvPr/>
          </p:nvSpPr>
          <p:spPr bwMode="auto">
            <a:xfrm rot="-5400000">
              <a:off x="4096" y="1798"/>
              <a:ext cx="0" cy="58"/>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72" name="Rectangle 19"/>
            <p:cNvSpPr>
              <a:spLocks noChangeAspect="1" noChangeArrowheads="1"/>
            </p:cNvSpPr>
            <p:nvPr/>
          </p:nvSpPr>
          <p:spPr bwMode="auto">
            <a:xfrm>
              <a:off x="3223" y="2531"/>
              <a:ext cx="460" cy="215"/>
            </a:xfrm>
            <a:prstGeom prst="rect">
              <a:avLst/>
            </a:prstGeom>
            <a:solidFill>
              <a:srgbClr val="CCFFFF"/>
            </a:solidFill>
            <a:ln w="9525" algn="ctr">
              <a:solidFill>
                <a:schemeClr val="accent1"/>
              </a:solidFill>
              <a:miter lim="800000"/>
              <a:headEnd/>
              <a:tailEnd/>
            </a:ln>
          </p:spPr>
          <p:txBody>
            <a:bodyPr wrap="none" lIns="97256" tIns="48628" rIns="97256" bIns="48628" anchor="ctr">
              <a:spAutoFit/>
            </a:bodyPr>
            <a:lstStyle/>
            <a:p>
              <a:pPr defTabSz="973138">
                <a:lnSpc>
                  <a:spcPct val="70000"/>
                </a:lnSpc>
                <a:spcBef>
                  <a:spcPct val="50000"/>
                </a:spcBef>
              </a:pPr>
              <a:r>
                <a:rPr lang="en-US" sz="800">
                  <a:solidFill>
                    <a:srgbClr val="000000"/>
                  </a:solidFill>
                  <a:latin typeface="Arial" charset="0"/>
                </a:rPr>
                <a:t>Case Temp</a:t>
              </a:r>
            </a:p>
            <a:p>
              <a:pPr defTabSz="973138">
                <a:lnSpc>
                  <a:spcPct val="70000"/>
                </a:lnSpc>
                <a:spcBef>
                  <a:spcPct val="50000"/>
                </a:spcBef>
              </a:pPr>
              <a:r>
                <a:rPr lang="en-US" sz="800">
                  <a:solidFill>
                    <a:srgbClr val="000000"/>
                  </a:solidFill>
                  <a:latin typeface="Arial" charset="0"/>
                </a:rPr>
                <a:t>Detection</a:t>
              </a:r>
            </a:p>
          </p:txBody>
        </p:sp>
        <p:sp>
          <p:nvSpPr>
            <p:cNvPr id="2073" name="Line 20"/>
            <p:cNvSpPr>
              <a:spLocks noChangeAspect="1" noChangeShapeType="1"/>
            </p:cNvSpPr>
            <p:nvPr/>
          </p:nvSpPr>
          <p:spPr bwMode="auto">
            <a:xfrm rot="-5400000">
              <a:off x="2519" y="1208"/>
              <a:ext cx="0" cy="234"/>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74" name="Text Box 21"/>
            <p:cNvSpPr txBox="1">
              <a:spLocks noChangeAspect="1" noChangeArrowheads="1"/>
            </p:cNvSpPr>
            <p:nvPr/>
          </p:nvSpPr>
          <p:spPr bwMode="auto">
            <a:xfrm>
              <a:off x="4150" y="2410"/>
              <a:ext cx="218" cy="158"/>
            </a:xfrm>
            <a:prstGeom prst="rect">
              <a:avLst/>
            </a:prstGeom>
            <a:noFill/>
            <a:ln w="9525">
              <a:noFill/>
              <a:miter lim="800000"/>
              <a:headEnd/>
              <a:tailEnd/>
            </a:ln>
          </p:spPr>
          <p:txBody>
            <a:bodyPr wrap="none" lIns="97256" tIns="48628" rIns="97256" bIns="48628">
              <a:spAutoFit/>
            </a:bodyPr>
            <a:lstStyle/>
            <a:p>
              <a:pPr defTabSz="973138">
                <a:spcBef>
                  <a:spcPct val="50000"/>
                </a:spcBef>
              </a:pPr>
              <a:r>
                <a:rPr lang="en-US" sz="1000">
                  <a:solidFill>
                    <a:srgbClr val="000000"/>
                  </a:solidFill>
                  <a:latin typeface="Arial" charset="0"/>
                </a:rPr>
                <a:t>X4</a:t>
              </a:r>
            </a:p>
          </p:txBody>
        </p:sp>
        <p:sp>
          <p:nvSpPr>
            <p:cNvPr id="2075" name="Line 22"/>
            <p:cNvSpPr>
              <a:spLocks noChangeAspect="1" noChangeShapeType="1"/>
            </p:cNvSpPr>
            <p:nvPr/>
          </p:nvSpPr>
          <p:spPr bwMode="auto">
            <a:xfrm>
              <a:off x="3717" y="1702"/>
              <a:ext cx="0" cy="249"/>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76" name="AutoShape 23"/>
            <p:cNvSpPr>
              <a:spLocks noChangeAspect="1" noChangeArrowheads="1"/>
            </p:cNvSpPr>
            <p:nvPr/>
          </p:nvSpPr>
          <p:spPr bwMode="auto">
            <a:xfrm>
              <a:off x="2285" y="1262"/>
              <a:ext cx="117" cy="127"/>
            </a:xfrm>
            <a:prstGeom prst="bevel">
              <a:avLst>
                <a:gd name="adj" fmla="val 12500"/>
              </a:avLst>
            </a:prstGeom>
            <a:solidFill>
              <a:srgbClr val="FFCC00"/>
            </a:solidFill>
            <a:ln w="9525">
              <a:solidFill>
                <a:schemeClr val="accent1"/>
              </a:solidFill>
              <a:miter lim="800000"/>
              <a:headEnd/>
              <a:tailEnd/>
            </a:ln>
          </p:spPr>
          <p:txBody>
            <a:bodyPr wrap="none" lIns="97256" tIns="48628" rIns="97256" bIns="48628" anchor="ctr">
              <a:spAutoFit/>
            </a:bodyPr>
            <a:lstStyle/>
            <a:p>
              <a:endParaRPr lang="en-US"/>
            </a:p>
          </p:txBody>
        </p:sp>
        <p:sp>
          <p:nvSpPr>
            <p:cNvPr id="2077" name="Line 24"/>
            <p:cNvSpPr>
              <a:spLocks noChangeAspect="1" noChangeShapeType="1"/>
            </p:cNvSpPr>
            <p:nvPr/>
          </p:nvSpPr>
          <p:spPr bwMode="auto">
            <a:xfrm rot="-5400000">
              <a:off x="3634" y="320"/>
              <a:ext cx="0" cy="1625"/>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78" name="Line 25"/>
            <p:cNvSpPr>
              <a:spLocks noChangeAspect="1" noChangeShapeType="1"/>
            </p:cNvSpPr>
            <p:nvPr/>
          </p:nvSpPr>
          <p:spPr bwMode="auto">
            <a:xfrm rot="-5400000">
              <a:off x="3235" y="2052"/>
              <a:ext cx="0" cy="439"/>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79" name="Line 26"/>
            <p:cNvSpPr>
              <a:spLocks noChangeAspect="1" noChangeShapeType="1"/>
            </p:cNvSpPr>
            <p:nvPr/>
          </p:nvSpPr>
          <p:spPr bwMode="auto">
            <a:xfrm rot="-5400000">
              <a:off x="2519" y="1398"/>
              <a:ext cx="0" cy="234"/>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80" name="AutoShape 27"/>
            <p:cNvSpPr>
              <a:spLocks noChangeAspect="1" noChangeArrowheads="1"/>
            </p:cNvSpPr>
            <p:nvPr/>
          </p:nvSpPr>
          <p:spPr bwMode="auto">
            <a:xfrm>
              <a:off x="2285" y="1452"/>
              <a:ext cx="117" cy="127"/>
            </a:xfrm>
            <a:prstGeom prst="bevel">
              <a:avLst>
                <a:gd name="adj" fmla="val 12500"/>
              </a:avLst>
            </a:prstGeom>
            <a:solidFill>
              <a:srgbClr val="FFCC00"/>
            </a:solidFill>
            <a:ln w="9525">
              <a:solidFill>
                <a:schemeClr val="accent1"/>
              </a:solidFill>
              <a:miter lim="800000"/>
              <a:headEnd/>
              <a:tailEnd/>
            </a:ln>
          </p:spPr>
          <p:txBody>
            <a:bodyPr wrap="none" lIns="97256" tIns="48628" rIns="97256" bIns="48628" anchor="ctr">
              <a:spAutoFit/>
            </a:bodyPr>
            <a:lstStyle/>
            <a:p>
              <a:endParaRPr lang="en-US"/>
            </a:p>
          </p:txBody>
        </p:sp>
        <p:sp>
          <p:nvSpPr>
            <p:cNvPr id="2081" name="Line 28"/>
            <p:cNvSpPr>
              <a:spLocks noChangeAspect="1" noChangeShapeType="1"/>
            </p:cNvSpPr>
            <p:nvPr/>
          </p:nvSpPr>
          <p:spPr bwMode="auto">
            <a:xfrm rot="-5400000">
              <a:off x="2519" y="1588"/>
              <a:ext cx="0" cy="234"/>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82" name="AutoShape 29"/>
            <p:cNvSpPr>
              <a:spLocks noChangeAspect="1" noChangeArrowheads="1"/>
            </p:cNvSpPr>
            <p:nvPr/>
          </p:nvSpPr>
          <p:spPr bwMode="auto">
            <a:xfrm>
              <a:off x="2285" y="1642"/>
              <a:ext cx="117" cy="127"/>
            </a:xfrm>
            <a:prstGeom prst="bevel">
              <a:avLst>
                <a:gd name="adj" fmla="val 12500"/>
              </a:avLst>
            </a:prstGeom>
            <a:solidFill>
              <a:srgbClr val="FFCC00"/>
            </a:solidFill>
            <a:ln w="9525">
              <a:solidFill>
                <a:schemeClr val="accent1"/>
              </a:solidFill>
              <a:miter lim="800000"/>
              <a:headEnd/>
              <a:tailEnd/>
            </a:ln>
          </p:spPr>
          <p:txBody>
            <a:bodyPr wrap="none" lIns="97256" tIns="48628" rIns="97256" bIns="48628" anchor="ctr">
              <a:spAutoFit/>
            </a:bodyPr>
            <a:lstStyle/>
            <a:p>
              <a:endParaRPr lang="en-US"/>
            </a:p>
          </p:txBody>
        </p:sp>
        <p:sp>
          <p:nvSpPr>
            <p:cNvPr id="2083" name="Line 30"/>
            <p:cNvSpPr>
              <a:spLocks noChangeAspect="1" noChangeShapeType="1"/>
            </p:cNvSpPr>
            <p:nvPr/>
          </p:nvSpPr>
          <p:spPr bwMode="auto">
            <a:xfrm rot="-5400000">
              <a:off x="2519" y="1778"/>
              <a:ext cx="0" cy="234"/>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84" name="AutoShape 31"/>
            <p:cNvSpPr>
              <a:spLocks noChangeAspect="1" noChangeArrowheads="1"/>
            </p:cNvSpPr>
            <p:nvPr/>
          </p:nvSpPr>
          <p:spPr bwMode="auto">
            <a:xfrm>
              <a:off x="2285" y="1832"/>
              <a:ext cx="117" cy="127"/>
            </a:xfrm>
            <a:prstGeom prst="bevel">
              <a:avLst>
                <a:gd name="adj" fmla="val 12500"/>
              </a:avLst>
            </a:prstGeom>
            <a:solidFill>
              <a:srgbClr val="FFCC00"/>
            </a:solidFill>
            <a:ln w="9525">
              <a:solidFill>
                <a:schemeClr val="accent1"/>
              </a:solidFill>
              <a:miter lim="800000"/>
              <a:headEnd/>
              <a:tailEnd/>
            </a:ln>
          </p:spPr>
          <p:txBody>
            <a:bodyPr wrap="none" lIns="97256" tIns="48628" rIns="97256" bIns="48628" anchor="ctr">
              <a:spAutoFit/>
            </a:bodyPr>
            <a:lstStyle/>
            <a:p>
              <a:endParaRPr lang="en-US"/>
            </a:p>
          </p:txBody>
        </p:sp>
        <p:sp>
          <p:nvSpPr>
            <p:cNvPr id="2085" name="Line 32"/>
            <p:cNvSpPr>
              <a:spLocks noChangeAspect="1" noChangeShapeType="1"/>
            </p:cNvSpPr>
            <p:nvPr/>
          </p:nvSpPr>
          <p:spPr bwMode="auto">
            <a:xfrm rot="-5400000">
              <a:off x="2519" y="2601"/>
              <a:ext cx="0" cy="234"/>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86" name="AutoShape 33"/>
            <p:cNvSpPr>
              <a:spLocks noChangeAspect="1" noChangeArrowheads="1"/>
            </p:cNvSpPr>
            <p:nvPr/>
          </p:nvSpPr>
          <p:spPr bwMode="auto">
            <a:xfrm>
              <a:off x="3761" y="2810"/>
              <a:ext cx="117" cy="127"/>
            </a:xfrm>
            <a:prstGeom prst="bevel">
              <a:avLst>
                <a:gd name="adj" fmla="val 12500"/>
              </a:avLst>
            </a:prstGeom>
            <a:solidFill>
              <a:srgbClr val="FFCC00"/>
            </a:solidFill>
            <a:ln w="9525">
              <a:solidFill>
                <a:schemeClr val="accent1"/>
              </a:solidFill>
              <a:miter lim="800000"/>
              <a:headEnd/>
              <a:tailEnd/>
            </a:ln>
          </p:spPr>
          <p:txBody>
            <a:bodyPr wrap="none" lIns="97256" tIns="48628" rIns="97256" bIns="48628" anchor="ctr">
              <a:spAutoFit/>
            </a:bodyPr>
            <a:lstStyle/>
            <a:p>
              <a:endParaRPr lang="en-US"/>
            </a:p>
          </p:txBody>
        </p:sp>
        <p:sp>
          <p:nvSpPr>
            <p:cNvPr id="2087" name="AutoShape 34"/>
            <p:cNvSpPr>
              <a:spLocks noChangeAspect="1" noChangeArrowheads="1"/>
            </p:cNvSpPr>
            <p:nvPr/>
          </p:nvSpPr>
          <p:spPr bwMode="auto">
            <a:xfrm>
              <a:off x="4446" y="2077"/>
              <a:ext cx="117" cy="127"/>
            </a:xfrm>
            <a:prstGeom prst="bevel">
              <a:avLst>
                <a:gd name="adj" fmla="val 12500"/>
              </a:avLst>
            </a:prstGeom>
            <a:solidFill>
              <a:srgbClr val="FFCC00"/>
            </a:solidFill>
            <a:ln w="9525">
              <a:solidFill>
                <a:schemeClr val="accent1"/>
              </a:solidFill>
              <a:miter lim="800000"/>
              <a:headEnd/>
              <a:tailEnd/>
            </a:ln>
          </p:spPr>
          <p:txBody>
            <a:bodyPr wrap="none" lIns="97256" tIns="48628" rIns="97256" bIns="48628" anchor="ctr">
              <a:spAutoFit/>
            </a:bodyPr>
            <a:lstStyle/>
            <a:p>
              <a:endParaRPr lang="en-US"/>
            </a:p>
          </p:txBody>
        </p:sp>
        <p:sp>
          <p:nvSpPr>
            <p:cNvPr id="2088" name="AutoShape 35"/>
            <p:cNvSpPr>
              <a:spLocks noChangeAspect="1" noChangeArrowheads="1"/>
            </p:cNvSpPr>
            <p:nvPr/>
          </p:nvSpPr>
          <p:spPr bwMode="auto">
            <a:xfrm>
              <a:off x="4446" y="1070"/>
              <a:ext cx="117" cy="127"/>
            </a:xfrm>
            <a:prstGeom prst="bevel">
              <a:avLst>
                <a:gd name="adj" fmla="val 12500"/>
              </a:avLst>
            </a:prstGeom>
            <a:solidFill>
              <a:srgbClr val="FFCC00"/>
            </a:solidFill>
            <a:ln w="9525">
              <a:solidFill>
                <a:schemeClr val="accent1"/>
              </a:solidFill>
              <a:miter lim="800000"/>
              <a:headEnd/>
              <a:tailEnd/>
            </a:ln>
          </p:spPr>
          <p:txBody>
            <a:bodyPr wrap="none" lIns="97256" tIns="48628" rIns="97256" bIns="48628" anchor="ctr">
              <a:spAutoFit/>
            </a:bodyPr>
            <a:lstStyle/>
            <a:p>
              <a:endParaRPr lang="en-US"/>
            </a:p>
          </p:txBody>
        </p:sp>
        <p:sp>
          <p:nvSpPr>
            <p:cNvPr id="2089" name="AutoShape 36"/>
            <p:cNvSpPr>
              <a:spLocks noChangeAspect="1" noChangeArrowheads="1"/>
            </p:cNvSpPr>
            <p:nvPr/>
          </p:nvSpPr>
          <p:spPr bwMode="auto">
            <a:xfrm>
              <a:off x="2285" y="2655"/>
              <a:ext cx="117" cy="127"/>
            </a:xfrm>
            <a:prstGeom prst="bevel">
              <a:avLst>
                <a:gd name="adj" fmla="val 12500"/>
              </a:avLst>
            </a:prstGeom>
            <a:solidFill>
              <a:srgbClr val="FFCC00"/>
            </a:solidFill>
            <a:ln w="9525">
              <a:solidFill>
                <a:schemeClr val="accent1"/>
              </a:solidFill>
              <a:miter lim="800000"/>
              <a:headEnd/>
              <a:tailEnd/>
            </a:ln>
          </p:spPr>
          <p:txBody>
            <a:bodyPr wrap="none" lIns="97256" tIns="48628" rIns="97256" bIns="48628" anchor="ctr">
              <a:spAutoFit/>
            </a:bodyPr>
            <a:lstStyle/>
            <a:p>
              <a:endParaRPr lang="en-US"/>
            </a:p>
          </p:txBody>
        </p:sp>
        <p:sp>
          <p:nvSpPr>
            <p:cNvPr id="2090" name="Line 37"/>
            <p:cNvSpPr>
              <a:spLocks noChangeAspect="1" noChangeShapeType="1"/>
            </p:cNvSpPr>
            <p:nvPr/>
          </p:nvSpPr>
          <p:spPr bwMode="auto">
            <a:xfrm rot="-5400000">
              <a:off x="4023" y="1944"/>
              <a:ext cx="0" cy="204"/>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91" name="Line 38"/>
            <p:cNvSpPr>
              <a:spLocks noChangeAspect="1" noChangeShapeType="1"/>
            </p:cNvSpPr>
            <p:nvPr/>
          </p:nvSpPr>
          <p:spPr bwMode="auto">
            <a:xfrm rot="-5400000">
              <a:off x="3527" y="1317"/>
              <a:ext cx="0" cy="1023"/>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92" name="Text Box 39"/>
            <p:cNvSpPr txBox="1">
              <a:spLocks noChangeAspect="1" noChangeArrowheads="1"/>
            </p:cNvSpPr>
            <p:nvPr/>
          </p:nvSpPr>
          <p:spPr bwMode="auto">
            <a:xfrm>
              <a:off x="1859" y="2638"/>
              <a:ext cx="432" cy="157"/>
            </a:xfrm>
            <a:prstGeom prst="rect">
              <a:avLst/>
            </a:prstGeom>
            <a:noFill/>
            <a:ln w="9525">
              <a:noFill/>
              <a:miter lim="800000"/>
              <a:headEnd/>
              <a:tailEnd/>
            </a:ln>
          </p:spPr>
          <p:txBody>
            <a:bodyPr wrap="none" lIns="97256" tIns="48628" rIns="97256" bIns="48628">
              <a:spAutoFit/>
            </a:bodyPr>
            <a:lstStyle/>
            <a:p>
              <a:pPr defTabSz="973138">
                <a:spcBef>
                  <a:spcPct val="50000"/>
                </a:spcBef>
              </a:pPr>
              <a:r>
                <a:rPr lang="en-US" sz="1000">
                  <a:solidFill>
                    <a:srgbClr val="3366FF"/>
                  </a:solidFill>
                  <a:latin typeface="Arial" charset="0"/>
                </a:rPr>
                <a:t>Status 4</a:t>
              </a:r>
            </a:p>
          </p:txBody>
        </p:sp>
        <p:sp>
          <p:nvSpPr>
            <p:cNvPr id="2093" name="Text Box 40"/>
            <p:cNvSpPr txBox="1">
              <a:spLocks noChangeAspect="1" noChangeArrowheads="1"/>
            </p:cNvSpPr>
            <p:nvPr/>
          </p:nvSpPr>
          <p:spPr bwMode="auto">
            <a:xfrm>
              <a:off x="2016" y="1230"/>
              <a:ext cx="268" cy="158"/>
            </a:xfrm>
            <a:prstGeom prst="rect">
              <a:avLst/>
            </a:prstGeom>
            <a:noFill/>
            <a:ln w="9525">
              <a:noFill/>
              <a:miter lim="800000"/>
              <a:headEnd/>
              <a:tailEnd/>
            </a:ln>
          </p:spPr>
          <p:txBody>
            <a:bodyPr wrap="none" lIns="97256" tIns="48628" rIns="97256" bIns="48628">
              <a:spAutoFit/>
            </a:bodyPr>
            <a:lstStyle/>
            <a:p>
              <a:pPr defTabSz="973138">
                <a:spcBef>
                  <a:spcPct val="50000"/>
                </a:spcBef>
              </a:pPr>
              <a:r>
                <a:rPr lang="en-US" sz="1000">
                  <a:solidFill>
                    <a:srgbClr val="3366FF"/>
                  </a:solidFill>
                  <a:latin typeface="Arial" charset="0"/>
                </a:rPr>
                <a:t>IN 1</a:t>
              </a:r>
            </a:p>
          </p:txBody>
        </p:sp>
        <p:sp>
          <p:nvSpPr>
            <p:cNvPr id="2094" name="Text Box 41"/>
            <p:cNvSpPr txBox="1">
              <a:spLocks noChangeAspect="1" noChangeArrowheads="1"/>
            </p:cNvSpPr>
            <p:nvPr/>
          </p:nvSpPr>
          <p:spPr bwMode="auto">
            <a:xfrm>
              <a:off x="2016" y="1803"/>
              <a:ext cx="268" cy="158"/>
            </a:xfrm>
            <a:prstGeom prst="rect">
              <a:avLst/>
            </a:prstGeom>
            <a:noFill/>
            <a:ln w="9525">
              <a:noFill/>
              <a:miter lim="800000"/>
              <a:headEnd/>
              <a:tailEnd/>
            </a:ln>
          </p:spPr>
          <p:txBody>
            <a:bodyPr wrap="none" lIns="97256" tIns="48628" rIns="97256" bIns="48628">
              <a:spAutoFit/>
            </a:bodyPr>
            <a:lstStyle/>
            <a:p>
              <a:pPr defTabSz="973138">
                <a:spcBef>
                  <a:spcPct val="50000"/>
                </a:spcBef>
              </a:pPr>
              <a:r>
                <a:rPr lang="en-US" sz="1000">
                  <a:solidFill>
                    <a:srgbClr val="3366FF"/>
                  </a:solidFill>
                  <a:latin typeface="Arial" charset="0"/>
                </a:rPr>
                <a:t>IN 4</a:t>
              </a:r>
            </a:p>
          </p:txBody>
        </p:sp>
        <p:sp>
          <p:nvSpPr>
            <p:cNvPr id="2095" name="Text Box 42"/>
            <p:cNvSpPr txBox="1">
              <a:spLocks noChangeAspect="1" noChangeArrowheads="1"/>
            </p:cNvSpPr>
            <p:nvPr/>
          </p:nvSpPr>
          <p:spPr bwMode="auto">
            <a:xfrm>
              <a:off x="2016" y="1423"/>
              <a:ext cx="268" cy="158"/>
            </a:xfrm>
            <a:prstGeom prst="rect">
              <a:avLst/>
            </a:prstGeom>
            <a:noFill/>
            <a:ln w="9525">
              <a:noFill/>
              <a:miter lim="800000"/>
              <a:headEnd/>
              <a:tailEnd/>
            </a:ln>
          </p:spPr>
          <p:txBody>
            <a:bodyPr wrap="none" lIns="97256" tIns="48628" rIns="97256" bIns="48628">
              <a:spAutoFit/>
            </a:bodyPr>
            <a:lstStyle/>
            <a:p>
              <a:pPr defTabSz="973138">
                <a:spcBef>
                  <a:spcPct val="50000"/>
                </a:spcBef>
              </a:pPr>
              <a:r>
                <a:rPr lang="en-US" sz="1000">
                  <a:solidFill>
                    <a:srgbClr val="3366FF"/>
                  </a:solidFill>
                  <a:latin typeface="Arial" charset="0"/>
                </a:rPr>
                <a:t>IN 2</a:t>
              </a:r>
            </a:p>
          </p:txBody>
        </p:sp>
        <p:sp>
          <p:nvSpPr>
            <p:cNvPr id="2096" name="Text Box 43"/>
            <p:cNvSpPr txBox="1">
              <a:spLocks noChangeAspect="1" noChangeArrowheads="1"/>
            </p:cNvSpPr>
            <p:nvPr/>
          </p:nvSpPr>
          <p:spPr bwMode="auto">
            <a:xfrm>
              <a:off x="2016" y="1613"/>
              <a:ext cx="268" cy="158"/>
            </a:xfrm>
            <a:prstGeom prst="rect">
              <a:avLst/>
            </a:prstGeom>
            <a:noFill/>
            <a:ln w="9525">
              <a:noFill/>
              <a:miter lim="800000"/>
              <a:headEnd/>
              <a:tailEnd/>
            </a:ln>
          </p:spPr>
          <p:txBody>
            <a:bodyPr wrap="none" lIns="97256" tIns="48628" rIns="97256" bIns="48628">
              <a:spAutoFit/>
            </a:bodyPr>
            <a:lstStyle/>
            <a:p>
              <a:pPr defTabSz="973138">
                <a:spcBef>
                  <a:spcPct val="50000"/>
                </a:spcBef>
              </a:pPr>
              <a:r>
                <a:rPr lang="en-US" sz="1000">
                  <a:solidFill>
                    <a:srgbClr val="3366FF"/>
                  </a:solidFill>
                  <a:latin typeface="Arial" charset="0"/>
                </a:rPr>
                <a:t>IN 3</a:t>
              </a:r>
            </a:p>
          </p:txBody>
        </p:sp>
        <p:sp>
          <p:nvSpPr>
            <p:cNvPr id="2097" name="Text Box 44"/>
            <p:cNvSpPr txBox="1">
              <a:spLocks noChangeAspect="1" noChangeArrowheads="1"/>
            </p:cNvSpPr>
            <p:nvPr/>
          </p:nvSpPr>
          <p:spPr bwMode="auto">
            <a:xfrm>
              <a:off x="3674" y="2951"/>
              <a:ext cx="300" cy="158"/>
            </a:xfrm>
            <a:prstGeom prst="rect">
              <a:avLst/>
            </a:prstGeom>
            <a:noFill/>
            <a:ln w="9525">
              <a:noFill/>
              <a:miter lim="800000"/>
              <a:headEnd/>
              <a:tailEnd/>
            </a:ln>
          </p:spPr>
          <p:txBody>
            <a:bodyPr wrap="none" lIns="97256" tIns="48628" rIns="97256" bIns="48628">
              <a:spAutoFit/>
            </a:bodyPr>
            <a:lstStyle/>
            <a:p>
              <a:pPr defTabSz="973138">
                <a:spcBef>
                  <a:spcPct val="50000"/>
                </a:spcBef>
              </a:pPr>
              <a:r>
                <a:rPr lang="en-US" sz="1000">
                  <a:solidFill>
                    <a:srgbClr val="3366FF"/>
                  </a:solidFill>
                  <a:latin typeface="Arial" charset="0"/>
                </a:rPr>
                <a:t>GND</a:t>
              </a:r>
            </a:p>
          </p:txBody>
        </p:sp>
        <p:sp>
          <p:nvSpPr>
            <p:cNvPr id="2098" name="Text Box 45"/>
            <p:cNvSpPr txBox="1">
              <a:spLocks noChangeAspect="1" noChangeArrowheads="1"/>
            </p:cNvSpPr>
            <p:nvPr/>
          </p:nvSpPr>
          <p:spPr bwMode="auto">
            <a:xfrm>
              <a:off x="4558" y="2051"/>
              <a:ext cx="385" cy="158"/>
            </a:xfrm>
            <a:prstGeom prst="rect">
              <a:avLst/>
            </a:prstGeom>
            <a:noFill/>
            <a:ln w="9525">
              <a:noFill/>
              <a:miter lim="800000"/>
              <a:headEnd/>
              <a:tailEnd/>
            </a:ln>
          </p:spPr>
          <p:txBody>
            <a:bodyPr wrap="none" lIns="97256" tIns="48628" rIns="97256" bIns="48628">
              <a:spAutoFit/>
            </a:bodyPr>
            <a:lstStyle/>
            <a:p>
              <a:pPr defTabSz="973138">
                <a:spcBef>
                  <a:spcPct val="50000"/>
                </a:spcBef>
              </a:pPr>
              <a:r>
                <a:rPr lang="en-US" sz="1000">
                  <a:solidFill>
                    <a:srgbClr val="3366FF"/>
                  </a:solidFill>
                  <a:latin typeface="Arial" charset="0"/>
                </a:rPr>
                <a:t>Output</a:t>
              </a:r>
            </a:p>
          </p:txBody>
        </p:sp>
        <p:sp>
          <p:nvSpPr>
            <p:cNvPr id="2099" name="Text Box 46"/>
            <p:cNvSpPr txBox="1">
              <a:spLocks noChangeAspect="1" noChangeArrowheads="1"/>
            </p:cNvSpPr>
            <p:nvPr/>
          </p:nvSpPr>
          <p:spPr bwMode="auto">
            <a:xfrm>
              <a:off x="4558" y="1049"/>
              <a:ext cx="274" cy="177"/>
            </a:xfrm>
            <a:prstGeom prst="rect">
              <a:avLst/>
            </a:prstGeom>
            <a:noFill/>
            <a:ln w="9525">
              <a:noFill/>
              <a:miter lim="800000"/>
              <a:headEnd/>
              <a:tailEnd/>
            </a:ln>
          </p:spPr>
          <p:txBody>
            <a:bodyPr wrap="none" lIns="97256" tIns="48628" rIns="97256" bIns="48628">
              <a:spAutoFit/>
            </a:bodyPr>
            <a:lstStyle/>
            <a:p>
              <a:pPr defTabSz="973138">
                <a:spcBef>
                  <a:spcPct val="50000"/>
                </a:spcBef>
              </a:pPr>
              <a:r>
                <a:rPr lang="en-US" sz="1200">
                  <a:solidFill>
                    <a:srgbClr val="3366FF"/>
                  </a:solidFill>
                  <a:latin typeface="Arial" charset="0"/>
                </a:rPr>
                <a:t>V</a:t>
              </a:r>
              <a:r>
                <a:rPr lang="en-US" sz="1000">
                  <a:solidFill>
                    <a:srgbClr val="3366FF"/>
                  </a:solidFill>
                  <a:latin typeface="Arial" charset="0"/>
                </a:rPr>
                <a:t>cc</a:t>
              </a:r>
            </a:p>
          </p:txBody>
        </p:sp>
        <p:sp>
          <p:nvSpPr>
            <p:cNvPr id="2100" name="Line 47"/>
            <p:cNvSpPr>
              <a:spLocks noChangeAspect="1" noChangeShapeType="1"/>
            </p:cNvSpPr>
            <p:nvPr/>
          </p:nvSpPr>
          <p:spPr bwMode="auto">
            <a:xfrm rot="-5400000">
              <a:off x="4140" y="1849"/>
              <a:ext cx="0" cy="146"/>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101" name="Line 48"/>
            <p:cNvSpPr>
              <a:spLocks noChangeAspect="1" noChangeShapeType="1"/>
            </p:cNvSpPr>
            <p:nvPr/>
          </p:nvSpPr>
          <p:spPr bwMode="auto">
            <a:xfrm rot="-5400000">
              <a:off x="3994" y="1439"/>
              <a:ext cx="0" cy="263"/>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102" name="Line 49"/>
            <p:cNvSpPr>
              <a:spLocks noChangeAspect="1" noChangeShapeType="1"/>
            </p:cNvSpPr>
            <p:nvPr/>
          </p:nvSpPr>
          <p:spPr bwMode="auto">
            <a:xfrm>
              <a:off x="4213" y="1669"/>
              <a:ext cx="0" cy="253"/>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103" name="Oval 50"/>
            <p:cNvSpPr>
              <a:spLocks noChangeAspect="1" noChangeArrowheads="1"/>
            </p:cNvSpPr>
            <p:nvPr/>
          </p:nvSpPr>
          <p:spPr bwMode="auto">
            <a:xfrm>
              <a:off x="3687" y="1792"/>
              <a:ext cx="59" cy="64"/>
            </a:xfrm>
            <a:prstGeom prst="ellipse">
              <a:avLst/>
            </a:prstGeom>
            <a:solidFill>
              <a:schemeClr val="tx1"/>
            </a:solidFill>
            <a:ln w="9525">
              <a:noFill/>
              <a:round/>
              <a:headEnd/>
              <a:tailEnd/>
            </a:ln>
          </p:spPr>
          <p:txBody>
            <a:bodyPr lIns="97256" tIns="48628" rIns="97256" bIns="48628" anchor="ctr">
              <a:spAutoFit/>
            </a:bodyPr>
            <a:lstStyle/>
            <a:p>
              <a:endParaRPr lang="en-US"/>
            </a:p>
          </p:txBody>
        </p:sp>
        <p:sp>
          <p:nvSpPr>
            <p:cNvPr id="2104" name="Oval 51"/>
            <p:cNvSpPr>
              <a:spLocks noChangeAspect="1" noChangeArrowheads="1"/>
            </p:cNvSpPr>
            <p:nvPr/>
          </p:nvSpPr>
          <p:spPr bwMode="auto">
            <a:xfrm>
              <a:off x="4096" y="2014"/>
              <a:ext cx="58" cy="63"/>
            </a:xfrm>
            <a:prstGeom prst="ellipse">
              <a:avLst/>
            </a:prstGeom>
            <a:solidFill>
              <a:schemeClr val="tx1"/>
            </a:solidFill>
            <a:ln w="9525">
              <a:noFill/>
              <a:round/>
              <a:headEnd/>
              <a:tailEnd/>
            </a:ln>
          </p:spPr>
          <p:txBody>
            <a:bodyPr lIns="97256" tIns="48628" rIns="97256" bIns="48628" anchor="ctr">
              <a:spAutoFit/>
            </a:bodyPr>
            <a:lstStyle/>
            <a:p>
              <a:endParaRPr lang="en-US"/>
            </a:p>
          </p:txBody>
        </p:sp>
        <p:sp>
          <p:nvSpPr>
            <p:cNvPr id="2105" name="Oval 52"/>
            <p:cNvSpPr>
              <a:spLocks noChangeAspect="1" noChangeArrowheads="1"/>
            </p:cNvSpPr>
            <p:nvPr/>
          </p:nvSpPr>
          <p:spPr bwMode="auto">
            <a:xfrm>
              <a:off x="4096" y="1102"/>
              <a:ext cx="58" cy="63"/>
            </a:xfrm>
            <a:prstGeom prst="ellipse">
              <a:avLst/>
            </a:prstGeom>
            <a:solidFill>
              <a:schemeClr val="tx1"/>
            </a:solidFill>
            <a:ln w="9525">
              <a:solidFill>
                <a:schemeClr val="tx1"/>
              </a:solidFill>
              <a:round/>
              <a:headEnd/>
              <a:tailEnd/>
            </a:ln>
          </p:spPr>
          <p:txBody>
            <a:bodyPr lIns="97256" tIns="48628" rIns="97256" bIns="48628" anchor="ctr">
              <a:spAutoFit/>
            </a:bodyPr>
            <a:lstStyle/>
            <a:p>
              <a:endParaRPr lang="en-US"/>
            </a:p>
          </p:txBody>
        </p:sp>
        <p:sp>
          <p:nvSpPr>
            <p:cNvPr id="2106" name="Oval 53"/>
            <p:cNvSpPr>
              <a:spLocks noChangeAspect="1" noChangeArrowheads="1"/>
            </p:cNvSpPr>
            <p:nvPr/>
          </p:nvSpPr>
          <p:spPr bwMode="auto">
            <a:xfrm>
              <a:off x="4096" y="1539"/>
              <a:ext cx="58" cy="63"/>
            </a:xfrm>
            <a:prstGeom prst="ellipse">
              <a:avLst/>
            </a:prstGeom>
            <a:solidFill>
              <a:schemeClr val="tx1"/>
            </a:solidFill>
            <a:ln w="9525">
              <a:noFill/>
              <a:round/>
              <a:headEnd/>
              <a:tailEnd/>
            </a:ln>
          </p:spPr>
          <p:txBody>
            <a:bodyPr lIns="97256" tIns="48628" rIns="97256" bIns="48628" anchor="ctr">
              <a:spAutoFit/>
            </a:bodyPr>
            <a:lstStyle/>
            <a:p>
              <a:endParaRPr lang="en-US"/>
            </a:p>
          </p:txBody>
        </p:sp>
        <p:sp>
          <p:nvSpPr>
            <p:cNvPr id="2107" name="Rectangle 54"/>
            <p:cNvSpPr>
              <a:spLocks noChangeAspect="1" noChangeArrowheads="1"/>
            </p:cNvSpPr>
            <p:nvPr/>
          </p:nvSpPr>
          <p:spPr bwMode="auto">
            <a:xfrm>
              <a:off x="3288" y="1006"/>
              <a:ext cx="540" cy="222"/>
            </a:xfrm>
            <a:prstGeom prst="rect">
              <a:avLst/>
            </a:prstGeom>
            <a:solidFill>
              <a:srgbClr val="99D8EF"/>
            </a:solidFill>
            <a:ln w="9525" algn="ctr">
              <a:solidFill>
                <a:schemeClr val="tx1"/>
              </a:solidFill>
              <a:miter lim="800000"/>
              <a:headEnd/>
              <a:tailEnd/>
            </a:ln>
          </p:spPr>
          <p:txBody>
            <a:bodyPr lIns="97256" tIns="48628" rIns="97256" bIns="48628" anchor="ctr">
              <a:spAutoFit/>
            </a:bodyPr>
            <a:lstStyle/>
            <a:p>
              <a:pPr defTabSz="973138">
                <a:spcBef>
                  <a:spcPct val="50000"/>
                </a:spcBef>
              </a:pPr>
              <a:r>
                <a:rPr lang="en-US" sz="800">
                  <a:solidFill>
                    <a:srgbClr val="000000"/>
                  </a:solidFill>
                  <a:latin typeface="Arial" charset="0"/>
                </a:rPr>
                <a:t>Undervoltage detection</a:t>
              </a:r>
            </a:p>
          </p:txBody>
        </p:sp>
        <p:sp>
          <p:nvSpPr>
            <p:cNvPr id="2108" name="Line 55"/>
            <p:cNvSpPr>
              <a:spLocks noChangeAspect="1" noChangeShapeType="1"/>
            </p:cNvSpPr>
            <p:nvPr/>
          </p:nvSpPr>
          <p:spPr bwMode="auto">
            <a:xfrm>
              <a:off x="4122" y="1738"/>
              <a:ext cx="0" cy="409"/>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109" name="Rectangle 56"/>
            <p:cNvSpPr>
              <a:spLocks noChangeAspect="1" noChangeArrowheads="1"/>
            </p:cNvSpPr>
            <p:nvPr/>
          </p:nvSpPr>
          <p:spPr bwMode="auto">
            <a:xfrm>
              <a:off x="3468" y="1943"/>
              <a:ext cx="481" cy="145"/>
            </a:xfrm>
            <a:prstGeom prst="rect">
              <a:avLst/>
            </a:prstGeom>
            <a:solidFill>
              <a:srgbClr val="CCFFFF"/>
            </a:solidFill>
            <a:ln w="9525">
              <a:solidFill>
                <a:schemeClr val="accent1"/>
              </a:solidFill>
              <a:miter lim="800000"/>
              <a:headEnd/>
              <a:tailEnd/>
            </a:ln>
          </p:spPr>
          <p:txBody>
            <a:bodyPr wrap="none" lIns="97256" tIns="48628" rIns="97256" bIns="48628" anchor="ctr">
              <a:spAutoFit/>
            </a:bodyPr>
            <a:lstStyle/>
            <a:p>
              <a:pPr defTabSz="973138">
                <a:spcBef>
                  <a:spcPct val="50000"/>
                </a:spcBef>
              </a:pPr>
              <a:r>
                <a:rPr lang="en-US" sz="800">
                  <a:solidFill>
                    <a:srgbClr val="000000"/>
                  </a:solidFill>
                  <a:latin typeface="Arial" charset="0"/>
                </a:rPr>
                <a:t>Current Lim.</a:t>
              </a:r>
            </a:p>
          </p:txBody>
        </p:sp>
        <p:sp>
          <p:nvSpPr>
            <p:cNvPr id="2110" name="Rectangle 57"/>
            <p:cNvSpPr>
              <a:spLocks noChangeAspect="1" noChangeArrowheads="1"/>
            </p:cNvSpPr>
            <p:nvPr/>
          </p:nvSpPr>
          <p:spPr bwMode="auto">
            <a:xfrm>
              <a:off x="3523" y="1510"/>
              <a:ext cx="360" cy="215"/>
            </a:xfrm>
            <a:prstGeom prst="rect">
              <a:avLst/>
            </a:prstGeom>
            <a:solidFill>
              <a:srgbClr val="CCFFFF"/>
            </a:solidFill>
            <a:ln w="9525">
              <a:solidFill>
                <a:schemeClr val="accent1"/>
              </a:solidFill>
              <a:miter lim="800000"/>
              <a:headEnd/>
              <a:tailEnd/>
            </a:ln>
          </p:spPr>
          <p:txBody>
            <a:bodyPr wrap="none" lIns="97256" tIns="48628" rIns="97256" bIns="48628" anchor="ctr">
              <a:spAutoFit/>
            </a:bodyPr>
            <a:lstStyle/>
            <a:p>
              <a:pPr defTabSz="973138">
                <a:lnSpc>
                  <a:spcPct val="70000"/>
                </a:lnSpc>
                <a:spcBef>
                  <a:spcPct val="50000"/>
                </a:spcBef>
              </a:pPr>
              <a:r>
                <a:rPr lang="en-US" sz="800">
                  <a:solidFill>
                    <a:srgbClr val="000000"/>
                  </a:solidFill>
                  <a:latin typeface="Arial" charset="0"/>
                </a:rPr>
                <a:t>Vcc-Out</a:t>
              </a:r>
            </a:p>
            <a:p>
              <a:pPr defTabSz="973138">
                <a:lnSpc>
                  <a:spcPct val="70000"/>
                </a:lnSpc>
                <a:spcBef>
                  <a:spcPct val="50000"/>
                </a:spcBef>
              </a:pPr>
              <a:r>
                <a:rPr lang="en-US" sz="800">
                  <a:solidFill>
                    <a:srgbClr val="000000"/>
                  </a:solidFill>
                  <a:latin typeface="Arial" charset="0"/>
                </a:rPr>
                <a:t>Clamp</a:t>
              </a:r>
            </a:p>
          </p:txBody>
        </p:sp>
        <p:sp>
          <p:nvSpPr>
            <p:cNvPr id="2111" name="Line 58"/>
            <p:cNvSpPr>
              <a:spLocks noChangeAspect="1" noChangeShapeType="1"/>
            </p:cNvSpPr>
            <p:nvPr/>
          </p:nvSpPr>
          <p:spPr bwMode="auto">
            <a:xfrm rot="-5400000">
              <a:off x="2519" y="2411"/>
              <a:ext cx="0" cy="234"/>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112" name="AutoShape 59"/>
            <p:cNvSpPr>
              <a:spLocks noChangeAspect="1" noChangeArrowheads="1"/>
            </p:cNvSpPr>
            <p:nvPr/>
          </p:nvSpPr>
          <p:spPr bwMode="auto">
            <a:xfrm>
              <a:off x="2285" y="2465"/>
              <a:ext cx="117" cy="127"/>
            </a:xfrm>
            <a:prstGeom prst="bevel">
              <a:avLst>
                <a:gd name="adj" fmla="val 12500"/>
              </a:avLst>
            </a:prstGeom>
            <a:solidFill>
              <a:srgbClr val="FFCC00"/>
            </a:solidFill>
            <a:ln w="9525">
              <a:solidFill>
                <a:schemeClr val="accent1"/>
              </a:solidFill>
              <a:miter lim="800000"/>
              <a:headEnd/>
              <a:tailEnd/>
            </a:ln>
          </p:spPr>
          <p:txBody>
            <a:bodyPr wrap="none" lIns="97256" tIns="48628" rIns="97256" bIns="48628" anchor="ctr">
              <a:spAutoFit/>
            </a:bodyPr>
            <a:lstStyle/>
            <a:p>
              <a:endParaRPr lang="en-US"/>
            </a:p>
          </p:txBody>
        </p:sp>
        <p:sp>
          <p:nvSpPr>
            <p:cNvPr id="2113" name="Text Box 60"/>
            <p:cNvSpPr txBox="1">
              <a:spLocks noChangeAspect="1" noChangeArrowheads="1"/>
            </p:cNvSpPr>
            <p:nvPr/>
          </p:nvSpPr>
          <p:spPr bwMode="auto">
            <a:xfrm>
              <a:off x="1859" y="2448"/>
              <a:ext cx="432" cy="158"/>
            </a:xfrm>
            <a:prstGeom prst="rect">
              <a:avLst/>
            </a:prstGeom>
            <a:noFill/>
            <a:ln w="9525">
              <a:noFill/>
              <a:miter lim="800000"/>
              <a:headEnd/>
              <a:tailEnd/>
            </a:ln>
          </p:spPr>
          <p:txBody>
            <a:bodyPr wrap="none" lIns="97256" tIns="48628" rIns="97256" bIns="48628">
              <a:spAutoFit/>
            </a:bodyPr>
            <a:lstStyle/>
            <a:p>
              <a:pPr defTabSz="973138">
                <a:spcBef>
                  <a:spcPct val="50000"/>
                </a:spcBef>
              </a:pPr>
              <a:r>
                <a:rPr lang="en-US" sz="1000">
                  <a:solidFill>
                    <a:srgbClr val="3366FF"/>
                  </a:solidFill>
                  <a:latin typeface="Arial" charset="0"/>
                </a:rPr>
                <a:t>Status 3</a:t>
              </a:r>
            </a:p>
          </p:txBody>
        </p:sp>
        <p:sp>
          <p:nvSpPr>
            <p:cNvPr id="2114" name="Line 61"/>
            <p:cNvSpPr>
              <a:spLocks noChangeAspect="1" noChangeShapeType="1"/>
            </p:cNvSpPr>
            <p:nvPr/>
          </p:nvSpPr>
          <p:spPr bwMode="auto">
            <a:xfrm rot="-5400000">
              <a:off x="2519" y="2222"/>
              <a:ext cx="0" cy="234"/>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115" name="AutoShape 62"/>
            <p:cNvSpPr>
              <a:spLocks noChangeAspect="1" noChangeArrowheads="1"/>
            </p:cNvSpPr>
            <p:nvPr/>
          </p:nvSpPr>
          <p:spPr bwMode="auto">
            <a:xfrm>
              <a:off x="2285" y="2275"/>
              <a:ext cx="117" cy="127"/>
            </a:xfrm>
            <a:prstGeom prst="bevel">
              <a:avLst>
                <a:gd name="adj" fmla="val 12500"/>
              </a:avLst>
            </a:prstGeom>
            <a:solidFill>
              <a:srgbClr val="FFCC00"/>
            </a:solidFill>
            <a:ln w="9525">
              <a:solidFill>
                <a:schemeClr val="accent1"/>
              </a:solidFill>
              <a:miter lim="800000"/>
              <a:headEnd/>
              <a:tailEnd/>
            </a:ln>
          </p:spPr>
          <p:txBody>
            <a:bodyPr wrap="none" lIns="97256" tIns="48628" rIns="97256" bIns="48628" anchor="ctr">
              <a:spAutoFit/>
            </a:bodyPr>
            <a:lstStyle/>
            <a:p>
              <a:endParaRPr lang="en-US"/>
            </a:p>
          </p:txBody>
        </p:sp>
        <p:sp>
          <p:nvSpPr>
            <p:cNvPr id="2116" name="Text Box 63"/>
            <p:cNvSpPr txBox="1">
              <a:spLocks noChangeAspect="1" noChangeArrowheads="1"/>
            </p:cNvSpPr>
            <p:nvPr/>
          </p:nvSpPr>
          <p:spPr bwMode="auto">
            <a:xfrm>
              <a:off x="1859" y="2257"/>
              <a:ext cx="432" cy="158"/>
            </a:xfrm>
            <a:prstGeom prst="rect">
              <a:avLst/>
            </a:prstGeom>
            <a:noFill/>
            <a:ln w="9525">
              <a:noFill/>
              <a:miter lim="800000"/>
              <a:headEnd/>
              <a:tailEnd/>
            </a:ln>
          </p:spPr>
          <p:txBody>
            <a:bodyPr wrap="none" lIns="97256" tIns="48628" rIns="97256" bIns="48628">
              <a:spAutoFit/>
            </a:bodyPr>
            <a:lstStyle/>
            <a:p>
              <a:pPr defTabSz="973138">
                <a:spcBef>
                  <a:spcPct val="50000"/>
                </a:spcBef>
              </a:pPr>
              <a:r>
                <a:rPr lang="en-US" sz="1000">
                  <a:solidFill>
                    <a:srgbClr val="3366FF"/>
                  </a:solidFill>
                  <a:latin typeface="Arial" charset="0"/>
                </a:rPr>
                <a:t>Status 2</a:t>
              </a:r>
            </a:p>
          </p:txBody>
        </p:sp>
        <p:sp>
          <p:nvSpPr>
            <p:cNvPr id="2117" name="Line 64"/>
            <p:cNvSpPr>
              <a:spLocks noChangeAspect="1" noChangeShapeType="1"/>
            </p:cNvSpPr>
            <p:nvPr/>
          </p:nvSpPr>
          <p:spPr bwMode="auto">
            <a:xfrm rot="-5400000">
              <a:off x="2519" y="2032"/>
              <a:ext cx="0" cy="234"/>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118" name="AutoShape 65"/>
            <p:cNvSpPr>
              <a:spLocks noChangeAspect="1" noChangeArrowheads="1"/>
            </p:cNvSpPr>
            <p:nvPr/>
          </p:nvSpPr>
          <p:spPr bwMode="auto">
            <a:xfrm>
              <a:off x="2285" y="2085"/>
              <a:ext cx="117" cy="127"/>
            </a:xfrm>
            <a:prstGeom prst="bevel">
              <a:avLst>
                <a:gd name="adj" fmla="val 12500"/>
              </a:avLst>
            </a:prstGeom>
            <a:solidFill>
              <a:srgbClr val="FFCC00"/>
            </a:solidFill>
            <a:ln w="9525">
              <a:solidFill>
                <a:schemeClr val="accent1"/>
              </a:solidFill>
              <a:miter lim="800000"/>
              <a:headEnd/>
              <a:tailEnd/>
            </a:ln>
          </p:spPr>
          <p:txBody>
            <a:bodyPr wrap="none" lIns="97256" tIns="48628" rIns="97256" bIns="48628" anchor="ctr">
              <a:spAutoFit/>
            </a:bodyPr>
            <a:lstStyle/>
            <a:p>
              <a:endParaRPr lang="en-US"/>
            </a:p>
          </p:txBody>
        </p:sp>
        <p:sp>
          <p:nvSpPr>
            <p:cNvPr id="2119" name="Text Box 66"/>
            <p:cNvSpPr txBox="1">
              <a:spLocks noChangeAspect="1" noChangeArrowheads="1"/>
            </p:cNvSpPr>
            <p:nvPr/>
          </p:nvSpPr>
          <p:spPr bwMode="auto">
            <a:xfrm>
              <a:off x="1859" y="2067"/>
              <a:ext cx="432" cy="158"/>
            </a:xfrm>
            <a:prstGeom prst="rect">
              <a:avLst/>
            </a:prstGeom>
            <a:noFill/>
            <a:ln w="9525">
              <a:noFill/>
              <a:miter lim="800000"/>
              <a:headEnd/>
              <a:tailEnd/>
            </a:ln>
          </p:spPr>
          <p:txBody>
            <a:bodyPr wrap="none" lIns="97256" tIns="48628" rIns="97256" bIns="48628">
              <a:spAutoFit/>
            </a:bodyPr>
            <a:lstStyle/>
            <a:p>
              <a:pPr defTabSz="973138">
                <a:spcBef>
                  <a:spcPct val="50000"/>
                </a:spcBef>
              </a:pPr>
              <a:r>
                <a:rPr lang="en-US" sz="1000">
                  <a:solidFill>
                    <a:srgbClr val="3366FF"/>
                  </a:solidFill>
                  <a:latin typeface="Arial" charset="0"/>
                </a:rPr>
                <a:t>Status 1</a:t>
              </a:r>
            </a:p>
          </p:txBody>
        </p:sp>
        <p:sp>
          <p:nvSpPr>
            <p:cNvPr id="2120" name="Rectangle 67"/>
            <p:cNvSpPr>
              <a:spLocks noChangeAspect="1" noChangeArrowheads="1"/>
            </p:cNvSpPr>
            <p:nvPr/>
          </p:nvSpPr>
          <p:spPr bwMode="auto">
            <a:xfrm>
              <a:off x="3436" y="2158"/>
              <a:ext cx="550" cy="215"/>
            </a:xfrm>
            <a:prstGeom prst="rect">
              <a:avLst/>
            </a:prstGeom>
            <a:solidFill>
              <a:srgbClr val="CCFFFF"/>
            </a:solidFill>
            <a:ln w="9525" algn="ctr">
              <a:solidFill>
                <a:schemeClr val="accent1"/>
              </a:solidFill>
              <a:miter lim="800000"/>
              <a:headEnd/>
              <a:tailEnd/>
            </a:ln>
          </p:spPr>
          <p:txBody>
            <a:bodyPr wrap="none" lIns="97256" tIns="48628" rIns="97256" bIns="48628" anchor="ctr">
              <a:spAutoFit/>
            </a:bodyPr>
            <a:lstStyle/>
            <a:p>
              <a:pPr defTabSz="973138">
                <a:lnSpc>
                  <a:spcPct val="70000"/>
                </a:lnSpc>
                <a:spcBef>
                  <a:spcPct val="50000"/>
                </a:spcBef>
              </a:pPr>
              <a:r>
                <a:rPr lang="en-US" sz="800">
                  <a:solidFill>
                    <a:srgbClr val="000000"/>
                  </a:solidFill>
                  <a:latin typeface="Arial" charset="0"/>
                </a:rPr>
                <a:t>Junction Temp</a:t>
              </a:r>
            </a:p>
            <a:p>
              <a:pPr defTabSz="973138">
                <a:lnSpc>
                  <a:spcPct val="70000"/>
                </a:lnSpc>
                <a:spcBef>
                  <a:spcPct val="50000"/>
                </a:spcBef>
              </a:pPr>
              <a:r>
                <a:rPr lang="en-US" sz="800">
                  <a:solidFill>
                    <a:srgbClr val="000000"/>
                  </a:solidFill>
                  <a:latin typeface="Arial" charset="0"/>
                </a:rPr>
                <a:t>Detection</a:t>
              </a:r>
            </a:p>
          </p:txBody>
        </p:sp>
        <p:sp>
          <p:nvSpPr>
            <p:cNvPr id="2121" name="Line 68"/>
            <p:cNvSpPr>
              <a:spLocks noChangeAspect="1" noChangeShapeType="1"/>
            </p:cNvSpPr>
            <p:nvPr/>
          </p:nvSpPr>
          <p:spPr bwMode="auto">
            <a:xfrm rot="-5400000">
              <a:off x="3132" y="2512"/>
              <a:ext cx="0" cy="234"/>
            </a:xfrm>
            <a:prstGeom prst="line">
              <a:avLst/>
            </a:prstGeom>
            <a:noFill/>
            <a:ln w="28575">
              <a:solidFill>
                <a:schemeClr val="tx1"/>
              </a:solidFill>
              <a:round/>
              <a:headEnd/>
              <a:tailEnd/>
            </a:ln>
          </p:spPr>
          <p:txBody>
            <a:bodyPr lIns="97256" tIns="48628" rIns="97256" bIns="48628">
              <a:spAutoFit/>
            </a:bodyPr>
            <a:lstStyle/>
            <a:p>
              <a:endParaRPr lang="en-US"/>
            </a:p>
          </p:txBody>
        </p:sp>
      </p:grpSp>
      <p:graphicFrame>
        <p:nvGraphicFramePr>
          <p:cNvPr id="2050" name="Object 2"/>
          <p:cNvGraphicFramePr>
            <a:graphicFrameLocks noChangeAspect="1"/>
          </p:cNvGraphicFramePr>
          <p:nvPr/>
        </p:nvGraphicFramePr>
        <p:xfrm>
          <a:off x="6275388" y="4346575"/>
          <a:ext cx="785812" cy="719138"/>
        </p:xfrm>
        <a:graphic>
          <a:graphicData uri="http://schemas.openxmlformats.org/presentationml/2006/ole">
            <p:oleObj spid="_x0000_s4098" name="Photo Editor Photo" r:id="rId4" imgW="6523810" imgH="5819048" progId="">
              <p:embed/>
            </p:oleObj>
          </a:graphicData>
        </a:graphic>
      </p:graphicFrame>
      <p:graphicFrame>
        <p:nvGraphicFramePr>
          <p:cNvPr id="2051" name="Object 3"/>
          <p:cNvGraphicFramePr>
            <a:graphicFrameLocks noChangeAspect="1"/>
          </p:cNvGraphicFramePr>
          <p:nvPr/>
        </p:nvGraphicFramePr>
        <p:xfrm>
          <a:off x="5459413" y="4422775"/>
          <a:ext cx="747712" cy="812800"/>
        </p:xfrm>
        <a:graphic>
          <a:graphicData uri="http://schemas.openxmlformats.org/presentationml/2006/ole">
            <p:oleObj spid="_x0000_s4099" name="Photo Editor Photo" r:id="rId5" imgW="8485714" imgH="7497221" progId="">
              <p:embed/>
            </p:oleObj>
          </a:graphicData>
        </a:graphic>
      </p:graphicFrame>
      <p:sp>
        <p:nvSpPr>
          <p:cNvPr id="2055" name="Text Box 72"/>
          <p:cNvSpPr txBox="1">
            <a:spLocks noChangeArrowheads="1"/>
          </p:cNvSpPr>
          <p:nvPr/>
        </p:nvSpPr>
        <p:spPr bwMode="auto">
          <a:xfrm>
            <a:off x="6043613" y="5129213"/>
            <a:ext cx="1349375" cy="304800"/>
          </a:xfrm>
          <a:prstGeom prst="rect">
            <a:avLst/>
          </a:prstGeom>
          <a:noFill/>
          <a:ln w="9525">
            <a:noFill/>
            <a:miter lim="800000"/>
            <a:headEnd/>
            <a:tailEnd/>
          </a:ln>
        </p:spPr>
        <p:txBody>
          <a:bodyPr wrap="none">
            <a:spAutoFit/>
          </a:bodyPr>
          <a:lstStyle/>
          <a:p>
            <a:r>
              <a:rPr lang="en-US" sz="1400">
                <a:latin typeface="Arial" charset="0"/>
              </a:rPr>
              <a:t>PowerSSO-24</a:t>
            </a:r>
          </a:p>
        </p:txBody>
      </p:sp>
      <p:sp>
        <p:nvSpPr>
          <p:cNvPr id="2056" name="Text Box 74"/>
          <p:cNvSpPr txBox="1">
            <a:spLocks noChangeArrowheads="1"/>
          </p:cNvSpPr>
          <p:nvPr/>
        </p:nvSpPr>
        <p:spPr bwMode="auto">
          <a:xfrm>
            <a:off x="4841875" y="5130800"/>
            <a:ext cx="1085850" cy="246063"/>
          </a:xfrm>
          <a:prstGeom prst="rect">
            <a:avLst/>
          </a:prstGeom>
          <a:noFill/>
          <a:ln w="9525" algn="ctr">
            <a:noFill/>
            <a:miter lim="800000"/>
            <a:headEnd/>
            <a:tailEnd/>
          </a:ln>
        </p:spPr>
        <p:txBody>
          <a:bodyPr wrap="none" lIns="0" tIns="0" rIns="0" bIns="0">
            <a:spAutoFit/>
          </a:bodyPr>
          <a:lstStyle/>
          <a:p>
            <a:r>
              <a:rPr lang="de-DE" sz="1600">
                <a:solidFill>
                  <a:srgbClr val="FF0000"/>
                </a:solidFill>
                <a:latin typeface="Arial" charset="0"/>
              </a:rPr>
              <a:t>Rth 30°C/W</a:t>
            </a:r>
            <a:endParaRPr lang="en-US" sz="1600">
              <a:solidFill>
                <a:srgbClr val="FF0000"/>
              </a:solidFill>
              <a:latin typeface="Arial" charset="0"/>
            </a:endParaRPr>
          </a:p>
        </p:txBody>
      </p:sp>
      <p:sp>
        <p:nvSpPr>
          <p:cNvPr id="75" name="Slide Number Placeholder 1"/>
          <p:cNvSpPr>
            <a:spLocks noGrp="1"/>
          </p:cNvSpPr>
          <p:nvPr>
            <p:ph type="sldNum" sz="quarter" idx="4294967295"/>
          </p:nvPr>
        </p:nvSpPr>
        <p:spPr>
          <a:xfrm>
            <a:off x="8278812" y="692374"/>
            <a:ext cx="865188" cy="360362"/>
          </a:xfrm>
          <a:prstGeom prst="rect">
            <a:avLst/>
          </a:prstGeom>
        </p:spPr>
        <p:txBody>
          <a:bodyPr/>
          <a:lstStyle/>
          <a:p>
            <a:pPr>
              <a:defRPr/>
            </a:pPr>
            <a:fld id="{FBF7B833-F93D-4136-A949-FE58AC640F34}" type="slidenum">
              <a:rPr lang="fr-FR"/>
              <a:pPr>
                <a:defRPr/>
              </a:pPr>
              <a:t>5</a:t>
            </a:fld>
            <a:endParaRPr lang="fr-FR" dirty="0"/>
          </a:p>
        </p:txBody>
      </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349250" y="152400"/>
            <a:ext cx="8399214" cy="685800"/>
          </a:xfrm>
        </p:spPr>
        <p:txBody>
          <a:bodyPr/>
          <a:lstStyle/>
          <a:p>
            <a:r>
              <a:rPr lang="en-US" dirty="0" smtClean="0">
                <a:latin typeface="+mj-lt"/>
              </a:rPr>
              <a:t>VNI4140K  QUAD HSD 80mohm</a:t>
            </a:r>
          </a:p>
        </p:txBody>
      </p:sp>
      <p:sp>
        <p:nvSpPr>
          <p:cNvPr id="78" name="Content Placeholder 77"/>
          <p:cNvSpPr>
            <a:spLocks noGrp="1"/>
          </p:cNvSpPr>
          <p:nvPr>
            <p:ph idx="1"/>
          </p:nvPr>
        </p:nvSpPr>
        <p:spPr>
          <a:xfrm>
            <a:off x="215900" y="1772816"/>
            <a:ext cx="4103688" cy="3708708"/>
          </a:xfrm>
        </p:spPr>
        <p:txBody>
          <a:bodyPr/>
          <a:lstStyle/>
          <a:p>
            <a:pPr>
              <a:spcBef>
                <a:spcPts val="0"/>
              </a:spcBef>
              <a:defRPr/>
            </a:pPr>
            <a:r>
              <a:rPr lang="en-US" sz="1600" dirty="0" err="1" smtClean="0">
                <a:solidFill>
                  <a:srgbClr val="FF0000"/>
                </a:solidFill>
                <a:latin typeface="+mn-lt"/>
              </a:rPr>
              <a:t>Rdson</a:t>
            </a:r>
            <a:r>
              <a:rPr lang="en-US" sz="1600" dirty="0" smtClean="0">
                <a:solidFill>
                  <a:srgbClr val="FF0000"/>
                </a:solidFill>
                <a:latin typeface="+mn-lt"/>
              </a:rPr>
              <a:t> = 80mohm @ 25°C, 140mohm @ 125°C</a:t>
            </a:r>
          </a:p>
          <a:p>
            <a:pPr>
              <a:spcBef>
                <a:spcPts val="0"/>
              </a:spcBef>
              <a:defRPr/>
            </a:pPr>
            <a:r>
              <a:rPr lang="en-US" sz="1600" dirty="0" smtClean="0">
                <a:latin typeface="+mn-lt"/>
              </a:rPr>
              <a:t>Output current:</a:t>
            </a:r>
            <a:r>
              <a:rPr lang="en-US" sz="1600" dirty="0" smtClean="0">
                <a:solidFill>
                  <a:srgbClr val="FF0000"/>
                </a:solidFill>
                <a:latin typeface="+mn-lt"/>
              </a:rPr>
              <a:t> </a:t>
            </a:r>
            <a:r>
              <a:rPr lang="en-US" sz="1600" dirty="0" smtClean="0">
                <a:solidFill>
                  <a:srgbClr val="0000CC"/>
                </a:solidFill>
                <a:latin typeface="+mn-lt"/>
              </a:rPr>
              <a:t> </a:t>
            </a:r>
            <a:r>
              <a:rPr lang="en-US" sz="1600" dirty="0" smtClean="0">
                <a:solidFill>
                  <a:srgbClr val="FF0000"/>
                </a:solidFill>
                <a:latin typeface="+mn-lt"/>
              </a:rPr>
              <a:t>0.7A </a:t>
            </a:r>
            <a:r>
              <a:rPr lang="en-US" sz="1600" dirty="0" smtClean="0">
                <a:latin typeface="+mn-lt"/>
              </a:rPr>
              <a:t>per channel</a:t>
            </a:r>
          </a:p>
          <a:p>
            <a:pPr>
              <a:spcBef>
                <a:spcPts val="0"/>
              </a:spcBef>
              <a:defRPr/>
            </a:pPr>
            <a:r>
              <a:rPr lang="en-US" sz="1600" dirty="0" smtClean="0">
                <a:solidFill>
                  <a:srgbClr val="FF0000"/>
                </a:solidFill>
                <a:latin typeface="+mn-lt"/>
              </a:rPr>
              <a:t>Current limitation  : Typical 1A</a:t>
            </a:r>
          </a:p>
          <a:p>
            <a:pPr>
              <a:spcBef>
                <a:spcPts val="0"/>
              </a:spcBef>
              <a:defRPr/>
            </a:pPr>
            <a:r>
              <a:rPr lang="en-US" sz="1600" dirty="0" smtClean="0">
                <a:solidFill>
                  <a:srgbClr val="FF0000"/>
                </a:solidFill>
              </a:rPr>
              <a:t>Short circuit Protection</a:t>
            </a:r>
            <a:endParaRPr lang="en-US" sz="1600" dirty="0" smtClean="0">
              <a:solidFill>
                <a:srgbClr val="C00000"/>
              </a:solidFill>
              <a:latin typeface="+mn-lt"/>
            </a:endParaRPr>
          </a:p>
          <a:p>
            <a:pPr>
              <a:spcBef>
                <a:spcPts val="0"/>
              </a:spcBef>
              <a:defRPr/>
            </a:pPr>
            <a:r>
              <a:rPr lang="en-US" sz="1600" dirty="0" smtClean="0">
                <a:latin typeface="+mn-lt"/>
              </a:rPr>
              <a:t>Four independent DIAG OUT</a:t>
            </a:r>
          </a:p>
          <a:p>
            <a:pPr>
              <a:spcBef>
                <a:spcPts val="0"/>
              </a:spcBef>
              <a:defRPr/>
            </a:pPr>
            <a:r>
              <a:rPr lang="en-US" sz="1600" dirty="0" smtClean="0">
                <a:solidFill>
                  <a:srgbClr val="FF0000"/>
                </a:solidFill>
                <a:latin typeface="+mn-lt"/>
              </a:rPr>
              <a:t>Junction Over-Temperature protection</a:t>
            </a:r>
          </a:p>
          <a:p>
            <a:pPr>
              <a:spcBef>
                <a:spcPts val="0"/>
              </a:spcBef>
              <a:defRPr/>
            </a:pPr>
            <a:r>
              <a:rPr lang="en-US" sz="1600" dirty="0" smtClean="0">
                <a:solidFill>
                  <a:srgbClr val="FF0000"/>
                </a:solidFill>
                <a:latin typeface="+mn-lt"/>
              </a:rPr>
              <a:t>Case Over-temperature Protection</a:t>
            </a:r>
          </a:p>
          <a:p>
            <a:pPr>
              <a:spcBef>
                <a:spcPts val="0"/>
              </a:spcBef>
              <a:defRPr/>
            </a:pPr>
            <a:r>
              <a:rPr lang="en-US" sz="1600" dirty="0" smtClean="0">
                <a:latin typeface="+mn-lt"/>
              </a:rPr>
              <a:t>Thermal independence of  the  channels</a:t>
            </a:r>
          </a:p>
          <a:p>
            <a:pPr>
              <a:spcBef>
                <a:spcPts val="0"/>
              </a:spcBef>
              <a:defRPr/>
            </a:pPr>
            <a:r>
              <a:rPr lang="en-US" sz="1600" dirty="0" smtClean="0">
                <a:solidFill>
                  <a:srgbClr val="FF0000"/>
                </a:solidFill>
                <a:latin typeface="+mn-lt"/>
              </a:rPr>
              <a:t>Fast demagnetization of inductive loads </a:t>
            </a:r>
            <a:endParaRPr lang="en-US" sz="1600" dirty="0" smtClean="0">
              <a:latin typeface="+mn-lt"/>
            </a:endParaRPr>
          </a:p>
          <a:p>
            <a:pPr>
              <a:spcBef>
                <a:spcPts val="0"/>
              </a:spcBef>
              <a:defRPr/>
            </a:pPr>
            <a:r>
              <a:rPr lang="en-US" sz="1600" dirty="0" smtClean="0">
                <a:latin typeface="+mn-lt"/>
              </a:rPr>
              <a:t>Conform to IEC 61131-2</a:t>
            </a:r>
            <a:r>
              <a:rPr lang="en-US" sz="1400" dirty="0" smtClean="0">
                <a:latin typeface="+mn-lt"/>
              </a:rPr>
              <a:t/>
            </a:r>
            <a:br>
              <a:rPr lang="en-US" sz="1400" dirty="0" smtClean="0">
                <a:latin typeface="+mn-lt"/>
              </a:rPr>
            </a:br>
            <a:endParaRPr lang="en-US" sz="1400" dirty="0" smtClean="0">
              <a:latin typeface="+mn-lt"/>
            </a:endParaRPr>
          </a:p>
        </p:txBody>
      </p:sp>
      <p:grpSp>
        <p:nvGrpSpPr>
          <p:cNvPr id="2" name="Group 3"/>
          <p:cNvGrpSpPr>
            <a:grpSpLocks/>
          </p:cNvGrpSpPr>
          <p:nvPr/>
        </p:nvGrpSpPr>
        <p:grpSpPr bwMode="auto">
          <a:xfrm>
            <a:off x="4213225" y="1217613"/>
            <a:ext cx="4895850" cy="3440112"/>
            <a:chOff x="1859" y="942"/>
            <a:chExt cx="3084" cy="2167"/>
          </a:xfrm>
        </p:grpSpPr>
        <p:sp>
          <p:nvSpPr>
            <p:cNvPr id="2057" name="Rectangle 4"/>
            <p:cNvSpPr>
              <a:spLocks noChangeAspect="1" noChangeArrowheads="1"/>
            </p:cNvSpPr>
            <p:nvPr/>
          </p:nvSpPr>
          <p:spPr bwMode="auto">
            <a:xfrm>
              <a:off x="2344" y="942"/>
              <a:ext cx="2161" cy="1931"/>
            </a:xfrm>
            <a:prstGeom prst="rect">
              <a:avLst/>
            </a:prstGeom>
            <a:solidFill>
              <a:srgbClr val="CCFFFF">
                <a:alpha val="79999"/>
              </a:srgbClr>
            </a:solidFill>
            <a:ln w="28575">
              <a:solidFill>
                <a:schemeClr val="accent1"/>
              </a:solidFill>
              <a:miter lim="800000"/>
              <a:headEnd/>
              <a:tailEnd/>
            </a:ln>
          </p:spPr>
          <p:txBody>
            <a:bodyPr lIns="97256" tIns="48628" rIns="97256" bIns="48628" anchor="ctr">
              <a:spAutoFit/>
            </a:bodyPr>
            <a:lstStyle/>
            <a:p>
              <a:endParaRPr lang="en-US"/>
            </a:p>
          </p:txBody>
        </p:sp>
        <p:sp>
          <p:nvSpPr>
            <p:cNvPr id="2058" name="Rectangle 5"/>
            <p:cNvSpPr>
              <a:spLocks noChangeAspect="1" noChangeArrowheads="1"/>
            </p:cNvSpPr>
            <p:nvPr/>
          </p:nvSpPr>
          <p:spPr bwMode="auto">
            <a:xfrm>
              <a:off x="2636" y="1253"/>
              <a:ext cx="379" cy="1542"/>
            </a:xfrm>
            <a:prstGeom prst="rect">
              <a:avLst/>
            </a:prstGeom>
            <a:solidFill>
              <a:srgbClr val="99D8EF"/>
            </a:solidFill>
            <a:ln w="9525">
              <a:solidFill>
                <a:schemeClr val="tx1"/>
              </a:solidFill>
              <a:miter lim="800000"/>
              <a:headEnd/>
              <a:tailEnd/>
            </a:ln>
          </p:spPr>
          <p:txBody>
            <a:bodyPr lIns="97256" tIns="48628" rIns="97256" bIns="48628" anchor="ctr"/>
            <a:lstStyle/>
            <a:p>
              <a:pPr defTabSz="973138">
                <a:spcBef>
                  <a:spcPct val="50000"/>
                </a:spcBef>
              </a:pPr>
              <a:r>
                <a:rPr lang="en-US" sz="1000">
                  <a:solidFill>
                    <a:srgbClr val="000000"/>
                  </a:solidFill>
                  <a:latin typeface="Arial" charset="0"/>
                </a:rPr>
                <a:t>Logic</a:t>
              </a:r>
            </a:p>
          </p:txBody>
        </p:sp>
        <p:sp>
          <p:nvSpPr>
            <p:cNvPr id="2059" name="Rectangle 6"/>
            <p:cNvSpPr>
              <a:spLocks noChangeAspect="1" noChangeArrowheads="1"/>
            </p:cNvSpPr>
            <p:nvPr/>
          </p:nvSpPr>
          <p:spPr bwMode="auto">
            <a:xfrm>
              <a:off x="3220" y="1502"/>
              <a:ext cx="1110" cy="894"/>
            </a:xfrm>
            <a:prstGeom prst="rect">
              <a:avLst/>
            </a:prstGeom>
            <a:solidFill>
              <a:srgbClr val="FFCC00">
                <a:alpha val="43137"/>
              </a:srgbClr>
            </a:solidFill>
            <a:ln w="25400">
              <a:solidFill>
                <a:srgbClr val="FF0000"/>
              </a:solidFill>
              <a:prstDash val="dash"/>
              <a:miter lim="800000"/>
              <a:headEnd/>
              <a:tailEnd/>
            </a:ln>
          </p:spPr>
          <p:txBody>
            <a:bodyPr lIns="97256" tIns="48628" rIns="97256" bIns="48628" anchor="ctr">
              <a:spAutoFit/>
            </a:bodyPr>
            <a:lstStyle/>
            <a:p>
              <a:pPr defTabSz="973138">
                <a:spcBef>
                  <a:spcPct val="50000"/>
                </a:spcBef>
              </a:pPr>
              <a:r>
                <a:rPr lang="en-US" sz="1000">
                  <a:solidFill>
                    <a:srgbClr val="000000"/>
                  </a:solidFill>
                  <a:latin typeface="Arial" charset="0"/>
                </a:rPr>
                <a:t> </a:t>
              </a:r>
            </a:p>
            <a:p>
              <a:pPr defTabSz="973138">
                <a:spcBef>
                  <a:spcPct val="50000"/>
                </a:spcBef>
              </a:pPr>
              <a:endParaRPr lang="en-US" sz="1000">
                <a:solidFill>
                  <a:srgbClr val="000000"/>
                </a:solidFill>
                <a:latin typeface="Arial" charset="0"/>
              </a:endParaRPr>
            </a:p>
            <a:p>
              <a:pPr defTabSz="973138">
                <a:spcBef>
                  <a:spcPct val="50000"/>
                </a:spcBef>
              </a:pPr>
              <a:endParaRPr lang="en-US" sz="1000">
                <a:solidFill>
                  <a:srgbClr val="000000"/>
                </a:solidFill>
                <a:latin typeface="Arial" charset="0"/>
              </a:endParaRPr>
            </a:p>
            <a:p>
              <a:pPr defTabSz="973138">
                <a:spcBef>
                  <a:spcPct val="50000"/>
                </a:spcBef>
              </a:pPr>
              <a:endParaRPr lang="en-US" sz="1000">
                <a:solidFill>
                  <a:srgbClr val="000000"/>
                </a:solidFill>
                <a:latin typeface="Arial" charset="0"/>
              </a:endParaRPr>
            </a:p>
            <a:p>
              <a:pPr defTabSz="973138">
                <a:spcBef>
                  <a:spcPct val="50000"/>
                </a:spcBef>
              </a:pPr>
              <a:endParaRPr lang="en-US" sz="1000">
                <a:solidFill>
                  <a:srgbClr val="000000"/>
                </a:solidFill>
                <a:latin typeface="Arial" charset="0"/>
              </a:endParaRPr>
            </a:p>
            <a:p>
              <a:pPr defTabSz="973138">
                <a:spcBef>
                  <a:spcPct val="50000"/>
                </a:spcBef>
              </a:pPr>
              <a:endParaRPr lang="en-US" sz="1000">
                <a:solidFill>
                  <a:srgbClr val="000000"/>
                </a:solidFill>
                <a:latin typeface="Arial" charset="0"/>
              </a:endParaRPr>
            </a:p>
          </p:txBody>
        </p:sp>
        <p:sp>
          <p:nvSpPr>
            <p:cNvPr id="2060" name="Line 7"/>
            <p:cNvSpPr>
              <a:spLocks noChangeAspect="1" noChangeShapeType="1"/>
            </p:cNvSpPr>
            <p:nvPr/>
          </p:nvSpPr>
          <p:spPr bwMode="auto">
            <a:xfrm>
              <a:off x="4125" y="1132"/>
              <a:ext cx="0" cy="602"/>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61" name="Line 8"/>
            <p:cNvSpPr>
              <a:spLocks noChangeAspect="1" noChangeShapeType="1"/>
            </p:cNvSpPr>
            <p:nvPr/>
          </p:nvSpPr>
          <p:spPr bwMode="auto">
            <a:xfrm>
              <a:off x="4038" y="1701"/>
              <a:ext cx="0" cy="253"/>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62" name="Line 9"/>
            <p:cNvSpPr>
              <a:spLocks noChangeAspect="1" noChangeShapeType="1"/>
            </p:cNvSpPr>
            <p:nvPr/>
          </p:nvSpPr>
          <p:spPr bwMode="auto">
            <a:xfrm>
              <a:off x="4067" y="1701"/>
              <a:ext cx="0" cy="63"/>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63" name="Line 10"/>
            <p:cNvSpPr>
              <a:spLocks noChangeAspect="1" noChangeShapeType="1"/>
            </p:cNvSpPr>
            <p:nvPr/>
          </p:nvSpPr>
          <p:spPr bwMode="auto">
            <a:xfrm>
              <a:off x="4067" y="1796"/>
              <a:ext cx="0" cy="63"/>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64" name="Line 11"/>
            <p:cNvSpPr>
              <a:spLocks noChangeAspect="1" noChangeShapeType="1"/>
            </p:cNvSpPr>
            <p:nvPr/>
          </p:nvSpPr>
          <p:spPr bwMode="auto">
            <a:xfrm>
              <a:off x="4067" y="1891"/>
              <a:ext cx="0" cy="63"/>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65" name="Line 12"/>
            <p:cNvSpPr>
              <a:spLocks noChangeAspect="1" noChangeShapeType="1"/>
            </p:cNvSpPr>
            <p:nvPr/>
          </p:nvSpPr>
          <p:spPr bwMode="auto">
            <a:xfrm rot="5400000" flipV="1">
              <a:off x="4301" y="1969"/>
              <a:ext cx="0" cy="351"/>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66" name="Line 13"/>
            <p:cNvSpPr>
              <a:spLocks noChangeAspect="1" noChangeShapeType="1"/>
            </p:cNvSpPr>
            <p:nvPr/>
          </p:nvSpPr>
          <p:spPr bwMode="auto">
            <a:xfrm rot="-5400000">
              <a:off x="4096" y="1703"/>
              <a:ext cx="0" cy="58"/>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67" name="Line 14"/>
            <p:cNvSpPr>
              <a:spLocks noChangeAspect="1" noChangeShapeType="1"/>
            </p:cNvSpPr>
            <p:nvPr/>
          </p:nvSpPr>
          <p:spPr bwMode="auto">
            <a:xfrm>
              <a:off x="4183" y="1796"/>
              <a:ext cx="59" cy="0"/>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68" name="AutoShape 15"/>
            <p:cNvSpPr>
              <a:spLocks noChangeAspect="1" noChangeArrowheads="1"/>
            </p:cNvSpPr>
            <p:nvPr/>
          </p:nvSpPr>
          <p:spPr bwMode="auto">
            <a:xfrm>
              <a:off x="4183" y="1796"/>
              <a:ext cx="59" cy="63"/>
            </a:xfrm>
            <a:prstGeom prst="triangle">
              <a:avLst>
                <a:gd name="adj" fmla="val 50000"/>
              </a:avLst>
            </a:prstGeom>
            <a:solidFill>
              <a:schemeClr val="tx1"/>
            </a:solidFill>
            <a:ln w="9525">
              <a:solidFill>
                <a:schemeClr val="tx1"/>
              </a:solidFill>
              <a:miter lim="800000"/>
              <a:headEnd/>
              <a:tailEnd/>
            </a:ln>
          </p:spPr>
          <p:txBody>
            <a:bodyPr wrap="none" lIns="97256" tIns="48628" rIns="97256" bIns="48628" anchor="ctr">
              <a:spAutoFit/>
            </a:bodyPr>
            <a:lstStyle/>
            <a:p>
              <a:endParaRPr lang="en-US"/>
            </a:p>
          </p:txBody>
        </p:sp>
        <p:sp>
          <p:nvSpPr>
            <p:cNvPr id="2069" name="Line 16"/>
            <p:cNvSpPr>
              <a:spLocks noChangeAspect="1" noChangeShapeType="1"/>
            </p:cNvSpPr>
            <p:nvPr/>
          </p:nvSpPr>
          <p:spPr bwMode="auto">
            <a:xfrm rot="-5400000">
              <a:off x="4169" y="1625"/>
              <a:ext cx="0" cy="88"/>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70" name="Line 17"/>
            <p:cNvSpPr>
              <a:spLocks noChangeAspect="1" noChangeShapeType="1"/>
            </p:cNvSpPr>
            <p:nvPr/>
          </p:nvSpPr>
          <p:spPr bwMode="auto">
            <a:xfrm>
              <a:off x="2821" y="1132"/>
              <a:ext cx="0" cy="127"/>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71" name="Line 18"/>
            <p:cNvSpPr>
              <a:spLocks noChangeAspect="1" noChangeShapeType="1"/>
            </p:cNvSpPr>
            <p:nvPr/>
          </p:nvSpPr>
          <p:spPr bwMode="auto">
            <a:xfrm rot="-5400000">
              <a:off x="4096" y="1798"/>
              <a:ext cx="0" cy="58"/>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72" name="Rectangle 19"/>
            <p:cNvSpPr>
              <a:spLocks noChangeAspect="1" noChangeArrowheads="1"/>
            </p:cNvSpPr>
            <p:nvPr/>
          </p:nvSpPr>
          <p:spPr bwMode="auto">
            <a:xfrm>
              <a:off x="3223" y="2531"/>
              <a:ext cx="460" cy="215"/>
            </a:xfrm>
            <a:prstGeom prst="rect">
              <a:avLst/>
            </a:prstGeom>
            <a:solidFill>
              <a:srgbClr val="CCFFFF"/>
            </a:solidFill>
            <a:ln w="9525" algn="ctr">
              <a:solidFill>
                <a:schemeClr val="accent1"/>
              </a:solidFill>
              <a:miter lim="800000"/>
              <a:headEnd/>
              <a:tailEnd/>
            </a:ln>
          </p:spPr>
          <p:txBody>
            <a:bodyPr wrap="none" lIns="97256" tIns="48628" rIns="97256" bIns="48628" anchor="ctr">
              <a:spAutoFit/>
            </a:bodyPr>
            <a:lstStyle/>
            <a:p>
              <a:pPr defTabSz="973138">
                <a:lnSpc>
                  <a:spcPct val="70000"/>
                </a:lnSpc>
                <a:spcBef>
                  <a:spcPct val="50000"/>
                </a:spcBef>
              </a:pPr>
              <a:r>
                <a:rPr lang="en-US" sz="800">
                  <a:solidFill>
                    <a:srgbClr val="000000"/>
                  </a:solidFill>
                  <a:latin typeface="Arial" charset="0"/>
                </a:rPr>
                <a:t>Case Temp</a:t>
              </a:r>
            </a:p>
            <a:p>
              <a:pPr defTabSz="973138">
                <a:lnSpc>
                  <a:spcPct val="70000"/>
                </a:lnSpc>
                <a:spcBef>
                  <a:spcPct val="50000"/>
                </a:spcBef>
              </a:pPr>
              <a:r>
                <a:rPr lang="en-US" sz="800">
                  <a:solidFill>
                    <a:srgbClr val="000000"/>
                  </a:solidFill>
                  <a:latin typeface="Arial" charset="0"/>
                </a:rPr>
                <a:t>Detection</a:t>
              </a:r>
            </a:p>
          </p:txBody>
        </p:sp>
        <p:sp>
          <p:nvSpPr>
            <p:cNvPr id="2073" name="Line 20"/>
            <p:cNvSpPr>
              <a:spLocks noChangeAspect="1" noChangeShapeType="1"/>
            </p:cNvSpPr>
            <p:nvPr/>
          </p:nvSpPr>
          <p:spPr bwMode="auto">
            <a:xfrm rot="-5400000">
              <a:off x="2519" y="1208"/>
              <a:ext cx="0" cy="234"/>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74" name="Text Box 21"/>
            <p:cNvSpPr txBox="1">
              <a:spLocks noChangeAspect="1" noChangeArrowheads="1"/>
            </p:cNvSpPr>
            <p:nvPr/>
          </p:nvSpPr>
          <p:spPr bwMode="auto">
            <a:xfrm>
              <a:off x="4150" y="2410"/>
              <a:ext cx="218" cy="158"/>
            </a:xfrm>
            <a:prstGeom prst="rect">
              <a:avLst/>
            </a:prstGeom>
            <a:noFill/>
            <a:ln w="9525">
              <a:noFill/>
              <a:miter lim="800000"/>
              <a:headEnd/>
              <a:tailEnd/>
            </a:ln>
          </p:spPr>
          <p:txBody>
            <a:bodyPr wrap="none" lIns="97256" tIns="48628" rIns="97256" bIns="48628">
              <a:spAutoFit/>
            </a:bodyPr>
            <a:lstStyle/>
            <a:p>
              <a:pPr defTabSz="973138">
                <a:spcBef>
                  <a:spcPct val="50000"/>
                </a:spcBef>
              </a:pPr>
              <a:r>
                <a:rPr lang="en-US" sz="1000">
                  <a:solidFill>
                    <a:srgbClr val="000000"/>
                  </a:solidFill>
                  <a:latin typeface="Arial" charset="0"/>
                </a:rPr>
                <a:t>X4</a:t>
              </a:r>
            </a:p>
          </p:txBody>
        </p:sp>
        <p:sp>
          <p:nvSpPr>
            <p:cNvPr id="2075" name="Line 22"/>
            <p:cNvSpPr>
              <a:spLocks noChangeAspect="1" noChangeShapeType="1"/>
            </p:cNvSpPr>
            <p:nvPr/>
          </p:nvSpPr>
          <p:spPr bwMode="auto">
            <a:xfrm>
              <a:off x="3717" y="1702"/>
              <a:ext cx="0" cy="249"/>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76" name="AutoShape 23"/>
            <p:cNvSpPr>
              <a:spLocks noChangeAspect="1" noChangeArrowheads="1"/>
            </p:cNvSpPr>
            <p:nvPr/>
          </p:nvSpPr>
          <p:spPr bwMode="auto">
            <a:xfrm>
              <a:off x="2285" y="1262"/>
              <a:ext cx="117" cy="127"/>
            </a:xfrm>
            <a:prstGeom prst="bevel">
              <a:avLst>
                <a:gd name="adj" fmla="val 12500"/>
              </a:avLst>
            </a:prstGeom>
            <a:solidFill>
              <a:srgbClr val="FFCC00"/>
            </a:solidFill>
            <a:ln w="9525">
              <a:solidFill>
                <a:schemeClr val="accent1"/>
              </a:solidFill>
              <a:miter lim="800000"/>
              <a:headEnd/>
              <a:tailEnd/>
            </a:ln>
          </p:spPr>
          <p:txBody>
            <a:bodyPr wrap="none" lIns="97256" tIns="48628" rIns="97256" bIns="48628" anchor="ctr">
              <a:spAutoFit/>
            </a:bodyPr>
            <a:lstStyle/>
            <a:p>
              <a:endParaRPr lang="en-US"/>
            </a:p>
          </p:txBody>
        </p:sp>
        <p:sp>
          <p:nvSpPr>
            <p:cNvPr id="2077" name="Line 24"/>
            <p:cNvSpPr>
              <a:spLocks noChangeAspect="1" noChangeShapeType="1"/>
            </p:cNvSpPr>
            <p:nvPr/>
          </p:nvSpPr>
          <p:spPr bwMode="auto">
            <a:xfrm rot="-5400000">
              <a:off x="3634" y="320"/>
              <a:ext cx="0" cy="1625"/>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78" name="Line 25"/>
            <p:cNvSpPr>
              <a:spLocks noChangeAspect="1" noChangeShapeType="1"/>
            </p:cNvSpPr>
            <p:nvPr/>
          </p:nvSpPr>
          <p:spPr bwMode="auto">
            <a:xfrm rot="-5400000">
              <a:off x="3235" y="2052"/>
              <a:ext cx="0" cy="439"/>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79" name="Line 26"/>
            <p:cNvSpPr>
              <a:spLocks noChangeAspect="1" noChangeShapeType="1"/>
            </p:cNvSpPr>
            <p:nvPr/>
          </p:nvSpPr>
          <p:spPr bwMode="auto">
            <a:xfrm rot="-5400000">
              <a:off x="2519" y="1398"/>
              <a:ext cx="0" cy="234"/>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80" name="AutoShape 27"/>
            <p:cNvSpPr>
              <a:spLocks noChangeAspect="1" noChangeArrowheads="1"/>
            </p:cNvSpPr>
            <p:nvPr/>
          </p:nvSpPr>
          <p:spPr bwMode="auto">
            <a:xfrm>
              <a:off x="2285" y="1452"/>
              <a:ext cx="117" cy="127"/>
            </a:xfrm>
            <a:prstGeom prst="bevel">
              <a:avLst>
                <a:gd name="adj" fmla="val 12500"/>
              </a:avLst>
            </a:prstGeom>
            <a:solidFill>
              <a:srgbClr val="FFCC00"/>
            </a:solidFill>
            <a:ln w="9525">
              <a:solidFill>
                <a:schemeClr val="accent1"/>
              </a:solidFill>
              <a:miter lim="800000"/>
              <a:headEnd/>
              <a:tailEnd/>
            </a:ln>
          </p:spPr>
          <p:txBody>
            <a:bodyPr wrap="none" lIns="97256" tIns="48628" rIns="97256" bIns="48628" anchor="ctr">
              <a:spAutoFit/>
            </a:bodyPr>
            <a:lstStyle/>
            <a:p>
              <a:endParaRPr lang="en-US"/>
            </a:p>
          </p:txBody>
        </p:sp>
        <p:sp>
          <p:nvSpPr>
            <p:cNvPr id="2081" name="Line 28"/>
            <p:cNvSpPr>
              <a:spLocks noChangeAspect="1" noChangeShapeType="1"/>
            </p:cNvSpPr>
            <p:nvPr/>
          </p:nvSpPr>
          <p:spPr bwMode="auto">
            <a:xfrm rot="-5400000">
              <a:off x="2519" y="1588"/>
              <a:ext cx="0" cy="234"/>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82" name="AutoShape 29"/>
            <p:cNvSpPr>
              <a:spLocks noChangeAspect="1" noChangeArrowheads="1"/>
            </p:cNvSpPr>
            <p:nvPr/>
          </p:nvSpPr>
          <p:spPr bwMode="auto">
            <a:xfrm>
              <a:off x="2285" y="1642"/>
              <a:ext cx="117" cy="127"/>
            </a:xfrm>
            <a:prstGeom prst="bevel">
              <a:avLst>
                <a:gd name="adj" fmla="val 12500"/>
              </a:avLst>
            </a:prstGeom>
            <a:solidFill>
              <a:srgbClr val="FFCC00"/>
            </a:solidFill>
            <a:ln w="9525">
              <a:solidFill>
                <a:schemeClr val="accent1"/>
              </a:solidFill>
              <a:miter lim="800000"/>
              <a:headEnd/>
              <a:tailEnd/>
            </a:ln>
          </p:spPr>
          <p:txBody>
            <a:bodyPr wrap="none" lIns="97256" tIns="48628" rIns="97256" bIns="48628" anchor="ctr">
              <a:spAutoFit/>
            </a:bodyPr>
            <a:lstStyle/>
            <a:p>
              <a:endParaRPr lang="en-US"/>
            </a:p>
          </p:txBody>
        </p:sp>
        <p:sp>
          <p:nvSpPr>
            <p:cNvPr id="2083" name="Line 30"/>
            <p:cNvSpPr>
              <a:spLocks noChangeAspect="1" noChangeShapeType="1"/>
            </p:cNvSpPr>
            <p:nvPr/>
          </p:nvSpPr>
          <p:spPr bwMode="auto">
            <a:xfrm rot="-5400000">
              <a:off x="2519" y="1778"/>
              <a:ext cx="0" cy="234"/>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84" name="AutoShape 31"/>
            <p:cNvSpPr>
              <a:spLocks noChangeAspect="1" noChangeArrowheads="1"/>
            </p:cNvSpPr>
            <p:nvPr/>
          </p:nvSpPr>
          <p:spPr bwMode="auto">
            <a:xfrm>
              <a:off x="2285" y="1832"/>
              <a:ext cx="117" cy="127"/>
            </a:xfrm>
            <a:prstGeom prst="bevel">
              <a:avLst>
                <a:gd name="adj" fmla="val 12500"/>
              </a:avLst>
            </a:prstGeom>
            <a:solidFill>
              <a:srgbClr val="FFCC00"/>
            </a:solidFill>
            <a:ln w="9525">
              <a:solidFill>
                <a:schemeClr val="accent1"/>
              </a:solidFill>
              <a:miter lim="800000"/>
              <a:headEnd/>
              <a:tailEnd/>
            </a:ln>
          </p:spPr>
          <p:txBody>
            <a:bodyPr wrap="none" lIns="97256" tIns="48628" rIns="97256" bIns="48628" anchor="ctr">
              <a:spAutoFit/>
            </a:bodyPr>
            <a:lstStyle/>
            <a:p>
              <a:endParaRPr lang="en-US"/>
            </a:p>
          </p:txBody>
        </p:sp>
        <p:sp>
          <p:nvSpPr>
            <p:cNvPr id="2085" name="Line 32"/>
            <p:cNvSpPr>
              <a:spLocks noChangeAspect="1" noChangeShapeType="1"/>
            </p:cNvSpPr>
            <p:nvPr/>
          </p:nvSpPr>
          <p:spPr bwMode="auto">
            <a:xfrm rot="-5400000">
              <a:off x="2519" y="2601"/>
              <a:ext cx="0" cy="234"/>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86" name="AutoShape 33"/>
            <p:cNvSpPr>
              <a:spLocks noChangeAspect="1" noChangeArrowheads="1"/>
            </p:cNvSpPr>
            <p:nvPr/>
          </p:nvSpPr>
          <p:spPr bwMode="auto">
            <a:xfrm>
              <a:off x="3761" y="2810"/>
              <a:ext cx="117" cy="127"/>
            </a:xfrm>
            <a:prstGeom prst="bevel">
              <a:avLst>
                <a:gd name="adj" fmla="val 12500"/>
              </a:avLst>
            </a:prstGeom>
            <a:solidFill>
              <a:srgbClr val="FFCC00"/>
            </a:solidFill>
            <a:ln w="9525">
              <a:solidFill>
                <a:schemeClr val="accent1"/>
              </a:solidFill>
              <a:miter lim="800000"/>
              <a:headEnd/>
              <a:tailEnd/>
            </a:ln>
          </p:spPr>
          <p:txBody>
            <a:bodyPr wrap="none" lIns="97256" tIns="48628" rIns="97256" bIns="48628" anchor="ctr">
              <a:spAutoFit/>
            </a:bodyPr>
            <a:lstStyle/>
            <a:p>
              <a:endParaRPr lang="en-US"/>
            </a:p>
          </p:txBody>
        </p:sp>
        <p:sp>
          <p:nvSpPr>
            <p:cNvPr id="2087" name="AutoShape 34"/>
            <p:cNvSpPr>
              <a:spLocks noChangeAspect="1" noChangeArrowheads="1"/>
            </p:cNvSpPr>
            <p:nvPr/>
          </p:nvSpPr>
          <p:spPr bwMode="auto">
            <a:xfrm>
              <a:off x="4446" y="2077"/>
              <a:ext cx="117" cy="127"/>
            </a:xfrm>
            <a:prstGeom prst="bevel">
              <a:avLst>
                <a:gd name="adj" fmla="val 12500"/>
              </a:avLst>
            </a:prstGeom>
            <a:solidFill>
              <a:srgbClr val="FFCC00"/>
            </a:solidFill>
            <a:ln w="9525">
              <a:solidFill>
                <a:schemeClr val="accent1"/>
              </a:solidFill>
              <a:miter lim="800000"/>
              <a:headEnd/>
              <a:tailEnd/>
            </a:ln>
          </p:spPr>
          <p:txBody>
            <a:bodyPr wrap="none" lIns="97256" tIns="48628" rIns="97256" bIns="48628" anchor="ctr">
              <a:spAutoFit/>
            </a:bodyPr>
            <a:lstStyle/>
            <a:p>
              <a:endParaRPr lang="en-US"/>
            </a:p>
          </p:txBody>
        </p:sp>
        <p:sp>
          <p:nvSpPr>
            <p:cNvPr id="2088" name="AutoShape 35"/>
            <p:cNvSpPr>
              <a:spLocks noChangeAspect="1" noChangeArrowheads="1"/>
            </p:cNvSpPr>
            <p:nvPr/>
          </p:nvSpPr>
          <p:spPr bwMode="auto">
            <a:xfrm>
              <a:off x="4446" y="1070"/>
              <a:ext cx="117" cy="127"/>
            </a:xfrm>
            <a:prstGeom prst="bevel">
              <a:avLst>
                <a:gd name="adj" fmla="val 12500"/>
              </a:avLst>
            </a:prstGeom>
            <a:solidFill>
              <a:srgbClr val="FFCC00"/>
            </a:solidFill>
            <a:ln w="9525">
              <a:solidFill>
                <a:schemeClr val="accent1"/>
              </a:solidFill>
              <a:miter lim="800000"/>
              <a:headEnd/>
              <a:tailEnd/>
            </a:ln>
          </p:spPr>
          <p:txBody>
            <a:bodyPr wrap="none" lIns="97256" tIns="48628" rIns="97256" bIns="48628" anchor="ctr">
              <a:spAutoFit/>
            </a:bodyPr>
            <a:lstStyle/>
            <a:p>
              <a:endParaRPr lang="en-US"/>
            </a:p>
          </p:txBody>
        </p:sp>
        <p:sp>
          <p:nvSpPr>
            <p:cNvPr id="2089" name="AutoShape 36"/>
            <p:cNvSpPr>
              <a:spLocks noChangeAspect="1" noChangeArrowheads="1"/>
            </p:cNvSpPr>
            <p:nvPr/>
          </p:nvSpPr>
          <p:spPr bwMode="auto">
            <a:xfrm>
              <a:off x="2285" y="2655"/>
              <a:ext cx="117" cy="127"/>
            </a:xfrm>
            <a:prstGeom prst="bevel">
              <a:avLst>
                <a:gd name="adj" fmla="val 12500"/>
              </a:avLst>
            </a:prstGeom>
            <a:solidFill>
              <a:srgbClr val="FFCC00"/>
            </a:solidFill>
            <a:ln w="9525">
              <a:solidFill>
                <a:schemeClr val="accent1"/>
              </a:solidFill>
              <a:miter lim="800000"/>
              <a:headEnd/>
              <a:tailEnd/>
            </a:ln>
          </p:spPr>
          <p:txBody>
            <a:bodyPr wrap="none" lIns="97256" tIns="48628" rIns="97256" bIns="48628" anchor="ctr">
              <a:spAutoFit/>
            </a:bodyPr>
            <a:lstStyle/>
            <a:p>
              <a:endParaRPr lang="en-US"/>
            </a:p>
          </p:txBody>
        </p:sp>
        <p:sp>
          <p:nvSpPr>
            <p:cNvPr id="2090" name="Line 37"/>
            <p:cNvSpPr>
              <a:spLocks noChangeAspect="1" noChangeShapeType="1"/>
            </p:cNvSpPr>
            <p:nvPr/>
          </p:nvSpPr>
          <p:spPr bwMode="auto">
            <a:xfrm rot="-5400000">
              <a:off x="4023" y="1944"/>
              <a:ext cx="0" cy="204"/>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91" name="Line 38"/>
            <p:cNvSpPr>
              <a:spLocks noChangeAspect="1" noChangeShapeType="1"/>
            </p:cNvSpPr>
            <p:nvPr/>
          </p:nvSpPr>
          <p:spPr bwMode="auto">
            <a:xfrm rot="-5400000">
              <a:off x="3527" y="1317"/>
              <a:ext cx="0" cy="1023"/>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092" name="Text Box 39"/>
            <p:cNvSpPr txBox="1">
              <a:spLocks noChangeAspect="1" noChangeArrowheads="1"/>
            </p:cNvSpPr>
            <p:nvPr/>
          </p:nvSpPr>
          <p:spPr bwMode="auto">
            <a:xfrm>
              <a:off x="1859" y="2638"/>
              <a:ext cx="432" cy="157"/>
            </a:xfrm>
            <a:prstGeom prst="rect">
              <a:avLst/>
            </a:prstGeom>
            <a:noFill/>
            <a:ln w="9525">
              <a:noFill/>
              <a:miter lim="800000"/>
              <a:headEnd/>
              <a:tailEnd/>
            </a:ln>
          </p:spPr>
          <p:txBody>
            <a:bodyPr wrap="none" lIns="97256" tIns="48628" rIns="97256" bIns="48628">
              <a:spAutoFit/>
            </a:bodyPr>
            <a:lstStyle/>
            <a:p>
              <a:pPr defTabSz="973138">
                <a:spcBef>
                  <a:spcPct val="50000"/>
                </a:spcBef>
              </a:pPr>
              <a:r>
                <a:rPr lang="en-US" sz="1000">
                  <a:solidFill>
                    <a:srgbClr val="3366FF"/>
                  </a:solidFill>
                  <a:latin typeface="Arial" charset="0"/>
                </a:rPr>
                <a:t>Status 4</a:t>
              </a:r>
            </a:p>
          </p:txBody>
        </p:sp>
        <p:sp>
          <p:nvSpPr>
            <p:cNvPr id="2093" name="Text Box 40"/>
            <p:cNvSpPr txBox="1">
              <a:spLocks noChangeAspect="1" noChangeArrowheads="1"/>
            </p:cNvSpPr>
            <p:nvPr/>
          </p:nvSpPr>
          <p:spPr bwMode="auto">
            <a:xfrm>
              <a:off x="2016" y="1230"/>
              <a:ext cx="268" cy="158"/>
            </a:xfrm>
            <a:prstGeom prst="rect">
              <a:avLst/>
            </a:prstGeom>
            <a:noFill/>
            <a:ln w="9525">
              <a:noFill/>
              <a:miter lim="800000"/>
              <a:headEnd/>
              <a:tailEnd/>
            </a:ln>
          </p:spPr>
          <p:txBody>
            <a:bodyPr wrap="none" lIns="97256" tIns="48628" rIns="97256" bIns="48628">
              <a:spAutoFit/>
            </a:bodyPr>
            <a:lstStyle/>
            <a:p>
              <a:pPr defTabSz="973138">
                <a:spcBef>
                  <a:spcPct val="50000"/>
                </a:spcBef>
              </a:pPr>
              <a:r>
                <a:rPr lang="en-US" sz="1000">
                  <a:solidFill>
                    <a:srgbClr val="3366FF"/>
                  </a:solidFill>
                  <a:latin typeface="Arial" charset="0"/>
                </a:rPr>
                <a:t>IN 1</a:t>
              </a:r>
            </a:p>
          </p:txBody>
        </p:sp>
        <p:sp>
          <p:nvSpPr>
            <p:cNvPr id="2094" name="Text Box 41"/>
            <p:cNvSpPr txBox="1">
              <a:spLocks noChangeAspect="1" noChangeArrowheads="1"/>
            </p:cNvSpPr>
            <p:nvPr/>
          </p:nvSpPr>
          <p:spPr bwMode="auto">
            <a:xfrm>
              <a:off x="2016" y="1803"/>
              <a:ext cx="268" cy="158"/>
            </a:xfrm>
            <a:prstGeom prst="rect">
              <a:avLst/>
            </a:prstGeom>
            <a:noFill/>
            <a:ln w="9525">
              <a:noFill/>
              <a:miter lim="800000"/>
              <a:headEnd/>
              <a:tailEnd/>
            </a:ln>
          </p:spPr>
          <p:txBody>
            <a:bodyPr wrap="none" lIns="97256" tIns="48628" rIns="97256" bIns="48628">
              <a:spAutoFit/>
            </a:bodyPr>
            <a:lstStyle/>
            <a:p>
              <a:pPr defTabSz="973138">
                <a:spcBef>
                  <a:spcPct val="50000"/>
                </a:spcBef>
              </a:pPr>
              <a:r>
                <a:rPr lang="en-US" sz="1000">
                  <a:solidFill>
                    <a:srgbClr val="3366FF"/>
                  </a:solidFill>
                  <a:latin typeface="Arial" charset="0"/>
                </a:rPr>
                <a:t>IN 4</a:t>
              </a:r>
            </a:p>
          </p:txBody>
        </p:sp>
        <p:sp>
          <p:nvSpPr>
            <p:cNvPr id="2095" name="Text Box 42"/>
            <p:cNvSpPr txBox="1">
              <a:spLocks noChangeAspect="1" noChangeArrowheads="1"/>
            </p:cNvSpPr>
            <p:nvPr/>
          </p:nvSpPr>
          <p:spPr bwMode="auto">
            <a:xfrm>
              <a:off x="2016" y="1423"/>
              <a:ext cx="268" cy="158"/>
            </a:xfrm>
            <a:prstGeom prst="rect">
              <a:avLst/>
            </a:prstGeom>
            <a:noFill/>
            <a:ln w="9525">
              <a:noFill/>
              <a:miter lim="800000"/>
              <a:headEnd/>
              <a:tailEnd/>
            </a:ln>
          </p:spPr>
          <p:txBody>
            <a:bodyPr wrap="none" lIns="97256" tIns="48628" rIns="97256" bIns="48628">
              <a:spAutoFit/>
            </a:bodyPr>
            <a:lstStyle/>
            <a:p>
              <a:pPr defTabSz="973138">
                <a:spcBef>
                  <a:spcPct val="50000"/>
                </a:spcBef>
              </a:pPr>
              <a:r>
                <a:rPr lang="en-US" sz="1000">
                  <a:solidFill>
                    <a:srgbClr val="3366FF"/>
                  </a:solidFill>
                  <a:latin typeface="Arial" charset="0"/>
                </a:rPr>
                <a:t>IN 2</a:t>
              </a:r>
            </a:p>
          </p:txBody>
        </p:sp>
        <p:sp>
          <p:nvSpPr>
            <p:cNvPr id="2096" name="Text Box 43"/>
            <p:cNvSpPr txBox="1">
              <a:spLocks noChangeAspect="1" noChangeArrowheads="1"/>
            </p:cNvSpPr>
            <p:nvPr/>
          </p:nvSpPr>
          <p:spPr bwMode="auto">
            <a:xfrm>
              <a:off x="2016" y="1613"/>
              <a:ext cx="268" cy="158"/>
            </a:xfrm>
            <a:prstGeom prst="rect">
              <a:avLst/>
            </a:prstGeom>
            <a:noFill/>
            <a:ln w="9525">
              <a:noFill/>
              <a:miter lim="800000"/>
              <a:headEnd/>
              <a:tailEnd/>
            </a:ln>
          </p:spPr>
          <p:txBody>
            <a:bodyPr wrap="none" lIns="97256" tIns="48628" rIns="97256" bIns="48628">
              <a:spAutoFit/>
            </a:bodyPr>
            <a:lstStyle/>
            <a:p>
              <a:pPr defTabSz="973138">
                <a:spcBef>
                  <a:spcPct val="50000"/>
                </a:spcBef>
              </a:pPr>
              <a:r>
                <a:rPr lang="en-US" sz="1000">
                  <a:solidFill>
                    <a:srgbClr val="3366FF"/>
                  </a:solidFill>
                  <a:latin typeface="Arial" charset="0"/>
                </a:rPr>
                <a:t>IN 3</a:t>
              </a:r>
            </a:p>
          </p:txBody>
        </p:sp>
        <p:sp>
          <p:nvSpPr>
            <p:cNvPr id="2097" name="Text Box 44"/>
            <p:cNvSpPr txBox="1">
              <a:spLocks noChangeAspect="1" noChangeArrowheads="1"/>
            </p:cNvSpPr>
            <p:nvPr/>
          </p:nvSpPr>
          <p:spPr bwMode="auto">
            <a:xfrm>
              <a:off x="3674" y="2951"/>
              <a:ext cx="300" cy="158"/>
            </a:xfrm>
            <a:prstGeom prst="rect">
              <a:avLst/>
            </a:prstGeom>
            <a:noFill/>
            <a:ln w="9525">
              <a:noFill/>
              <a:miter lim="800000"/>
              <a:headEnd/>
              <a:tailEnd/>
            </a:ln>
          </p:spPr>
          <p:txBody>
            <a:bodyPr wrap="none" lIns="97256" tIns="48628" rIns="97256" bIns="48628">
              <a:spAutoFit/>
            </a:bodyPr>
            <a:lstStyle/>
            <a:p>
              <a:pPr defTabSz="973138">
                <a:spcBef>
                  <a:spcPct val="50000"/>
                </a:spcBef>
              </a:pPr>
              <a:r>
                <a:rPr lang="en-US" sz="1000">
                  <a:solidFill>
                    <a:srgbClr val="3366FF"/>
                  </a:solidFill>
                  <a:latin typeface="Arial" charset="0"/>
                </a:rPr>
                <a:t>GND</a:t>
              </a:r>
            </a:p>
          </p:txBody>
        </p:sp>
        <p:sp>
          <p:nvSpPr>
            <p:cNvPr id="2098" name="Text Box 45"/>
            <p:cNvSpPr txBox="1">
              <a:spLocks noChangeAspect="1" noChangeArrowheads="1"/>
            </p:cNvSpPr>
            <p:nvPr/>
          </p:nvSpPr>
          <p:spPr bwMode="auto">
            <a:xfrm>
              <a:off x="4558" y="2051"/>
              <a:ext cx="385" cy="158"/>
            </a:xfrm>
            <a:prstGeom prst="rect">
              <a:avLst/>
            </a:prstGeom>
            <a:noFill/>
            <a:ln w="9525">
              <a:noFill/>
              <a:miter lim="800000"/>
              <a:headEnd/>
              <a:tailEnd/>
            </a:ln>
          </p:spPr>
          <p:txBody>
            <a:bodyPr wrap="none" lIns="97256" tIns="48628" rIns="97256" bIns="48628">
              <a:spAutoFit/>
            </a:bodyPr>
            <a:lstStyle/>
            <a:p>
              <a:pPr defTabSz="973138">
                <a:spcBef>
                  <a:spcPct val="50000"/>
                </a:spcBef>
              </a:pPr>
              <a:r>
                <a:rPr lang="en-US" sz="1000">
                  <a:solidFill>
                    <a:srgbClr val="3366FF"/>
                  </a:solidFill>
                  <a:latin typeface="Arial" charset="0"/>
                </a:rPr>
                <a:t>Output</a:t>
              </a:r>
            </a:p>
          </p:txBody>
        </p:sp>
        <p:sp>
          <p:nvSpPr>
            <p:cNvPr id="2099" name="Text Box 46"/>
            <p:cNvSpPr txBox="1">
              <a:spLocks noChangeAspect="1" noChangeArrowheads="1"/>
            </p:cNvSpPr>
            <p:nvPr/>
          </p:nvSpPr>
          <p:spPr bwMode="auto">
            <a:xfrm>
              <a:off x="4558" y="1049"/>
              <a:ext cx="274" cy="177"/>
            </a:xfrm>
            <a:prstGeom prst="rect">
              <a:avLst/>
            </a:prstGeom>
            <a:noFill/>
            <a:ln w="9525">
              <a:noFill/>
              <a:miter lim="800000"/>
              <a:headEnd/>
              <a:tailEnd/>
            </a:ln>
          </p:spPr>
          <p:txBody>
            <a:bodyPr wrap="none" lIns="97256" tIns="48628" rIns="97256" bIns="48628">
              <a:spAutoFit/>
            </a:bodyPr>
            <a:lstStyle/>
            <a:p>
              <a:pPr defTabSz="973138">
                <a:spcBef>
                  <a:spcPct val="50000"/>
                </a:spcBef>
              </a:pPr>
              <a:r>
                <a:rPr lang="en-US" sz="1200">
                  <a:solidFill>
                    <a:srgbClr val="3366FF"/>
                  </a:solidFill>
                  <a:latin typeface="Arial" charset="0"/>
                </a:rPr>
                <a:t>V</a:t>
              </a:r>
              <a:r>
                <a:rPr lang="en-US" sz="1000">
                  <a:solidFill>
                    <a:srgbClr val="3366FF"/>
                  </a:solidFill>
                  <a:latin typeface="Arial" charset="0"/>
                </a:rPr>
                <a:t>cc</a:t>
              </a:r>
            </a:p>
          </p:txBody>
        </p:sp>
        <p:sp>
          <p:nvSpPr>
            <p:cNvPr id="2100" name="Line 47"/>
            <p:cNvSpPr>
              <a:spLocks noChangeAspect="1" noChangeShapeType="1"/>
            </p:cNvSpPr>
            <p:nvPr/>
          </p:nvSpPr>
          <p:spPr bwMode="auto">
            <a:xfrm rot="-5400000">
              <a:off x="4140" y="1849"/>
              <a:ext cx="0" cy="146"/>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101" name="Line 48"/>
            <p:cNvSpPr>
              <a:spLocks noChangeAspect="1" noChangeShapeType="1"/>
            </p:cNvSpPr>
            <p:nvPr/>
          </p:nvSpPr>
          <p:spPr bwMode="auto">
            <a:xfrm rot="-5400000">
              <a:off x="3994" y="1439"/>
              <a:ext cx="0" cy="263"/>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102" name="Line 49"/>
            <p:cNvSpPr>
              <a:spLocks noChangeAspect="1" noChangeShapeType="1"/>
            </p:cNvSpPr>
            <p:nvPr/>
          </p:nvSpPr>
          <p:spPr bwMode="auto">
            <a:xfrm>
              <a:off x="4213" y="1669"/>
              <a:ext cx="0" cy="253"/>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103" name="Oval 50"/>
            <p:cNvSpPr>
              <a:spLocks noChangeAspect="1" noChangeArrowheads="1"/>
            </p:cNvSpPr>
            <p:nvPr/>
          </p:nvSpPr>
          <p:spPr bwMode="auto">
            <a:xfrm>
              <a:off x="3687" y="1792"/>
              <a:ext cx="59" cy="64"/>
            </a:xfrm>
            <a:prstGeom prst="ellipse">
              <a:avLst/>
            </a:prstGeom>
            <a:solidFill>
              <a:schemeClr val="tx1"/>
            </a:solidFill>
            <a:ln w="9525">
              <a:noFill/>
              <a:round/>
              <a:headEnd/>
              <a:tailEnd/>
            </a:ln>
          </p:spPr>
          <p:txBody>
            <a:bodyPr lIns="97256" tIns="48628" rIns="97256" bIns="48628" anchor="ctr">
              <a:spAutoFit/>
            </a:bodyPr>
            <a:lstStyle/>
            <a:p>
              <a:endParaRPr lang="en-US"/>
            </a:p>
          </p:txBody>
        </p:sp>
        <p:sp>
          <p:nvSpPr>
            <p:cNvPr id="2104" name="Oval 51"/>
            <p:cNvSpPr>
              <a:spLocks noChangeAspect="1" noChangeArrowheads="1"/>
            </p:cNvSpPr>
            <p:nvPr/>
          </p:nvSpPr>
          <p:spPr bwMode="auto">
            <a:xfrm>
              <a:off x="4096" y="2014"/>
              <a:ext cx="58" cy="63"/>
            </a:xfrm>
            <a:prstGeom prst="ellipse">
              <a:avLst/>
            </a:prstGeom>
            <a:solidFill>
              <a:schemeClr val="tx1"/>
            </a:solidFill>
            <a:ln w="9525">
              <a:noFill/>
              <a:round/>
              <a:headEnd/>
              <a:tailEnd/>
            </a:ln>
          </p:spPr>
          <p:txBody>
            <a:bodyPr lIns="97256" tIns="48628" rIns="97256" bIns="48628" anchor="ctr">
              <a:spAutoFit/>
            </a:bodyPr>
            <a:lstStyle/>
            <a:p>
              <a:endParaRPr lang="en-US"/>
            </a:p>
          </p:txBody>
        </p:sp>
        <p:sp>
          <p:nvSpPr>
            <p:cNvPr id="2105" name="Oval 52"/>
            <p:cNvSpPr>
              <a:spLocks noChangeAspect="1" noChangeArrowheads="1"/>
            </p:cNvSpPr>
            <p:nvPr/>
          </p:nvSpPr>
          <p:spPr bwMode="auto">
            <a:xfrm>
              <a:off x="4096" y="1102"/>
              <a:ext cx="58" cy="63"/>
            </a:xfrm>
            <a:prstGeom prst="ellipse">
              <a:avLst/>
            </a:prstGeom>
            <a:solidFill>
              <a:schemeClr val="tx1"/>
            </a:solidFill>
            <a:ln w="9525">
              <a:solidFill>
                <a:schemeClr val="tx1"/>
              </a:solidFill>
              <a:round/>
              <a:headEnd/>
              <a:tailEnd/>
            </a:ln>
          </p:spPr>
          <p:txBody>
            <a:bodyPr lIns="97256" tIns="48628" rIns="97256" bIns="48628" anchor="ctr">
              <a:spAutoFit/>
            </a:bodyPr>
            <a:lstStyle/>
            <a:p>
              <a:endParaRPr lang="en-US"/>
            </a:p>
          </p:txBody>
        </p:sp>
        <p:sp>
          <p:nvSpPr>
            <p:cNvPr id="2106" name="Oval 53"/>
            <p:cNvSpPr>
              <a:spLocks noChangeAspect="1" noChangeArrowheads="1"/>
            </p:cNvSpPr>
            <p:nvPr/>
          </p:nvSpPr>
          <p:spPr bwMode="auto">
            <a:xfrm>
              <a:off x="4096" y="1539"/>
              <a:ext cx="58" cy="63"/>
            </a:xfrm>
            <a:prstGeom prst="ellipse">
              <a:avLst/>
            </a:prstGeom>
            <a:solidFill>
              <a:schemeClr val="tx1"/>
            </a:solidFill>
            <a:ln w="9525">
              <a:noFill/>
              <a:round/>
              <a:headEnd/>
              <a:tailEnd/>
            </a:ln>
          </p:spPr>
          <p:txBody>
            <a:bodyPr lIns="97256" tIns="48628" rIns="97256" bIns="48628" anchor="ctr">
              <a:spAutoFit/>
            </a:bodyPr>
            <a:lstStyle/>
            <a:p>
              <a:endParaRPr lang="en-US"/>
            </a:p>
          </p:txBody>
        </p:sp>
        <p:sp>
          <p:nvSpPr>
            <p:cNvPr id="2107" name="Rectangle 54"/>
            <p:cNvSpPr>
              <a:spLocks noChangeAspect="1" noChangeArrowheads="1"/>
            </p:cNvSpPr>
            <p:nvPr/>
          </p:nvSpPr>
          <p:spPr bwMode="auto">
            <a:xfrm>
              <a:off x="3288" y="1006"/>
              <a:ext cx="540" cy="222"/>
            </a:xfrm>
            <a:prstGeom prst="rect">
              <a:avLst/>
            </a:prstGeom>
            <a:solidFill>
              <a:srgbClr val="99D8EF"/>
            </a:solidFill>
            <a:ln w="9525" algn="ctr">
              <a:solidFill>
                <a:schemeClr val="tx1"/>
              </a:solidFill>
              <a:miter lim="800000"/>
              <a:headEnd/>
              <a:tailEnd/>
            </a:ln>
          </p:spPr>
          <p:txBody>
            <a:bodyPr lIns="97256" tIns="48628" rIns="97256" bIns="48628" anchor="ctr">
              <a:spAutoFit/>
            </a:bodyPr>
            <a:lstStyle/>
            <a:p>
              <a:pPr defTabSz="973138">
                <a:spcBef>
                  <a:spcPct val="50000"/>
                </a:spcBef>
              </a:pPr>
              <a:r>
                <a:rPr lang="en-US" sz="800">
                  <a:solidFill>
                    <a:srgbClr val="000000"/>
                  </a:solidFill>
                  <a:latin typeface="Arial" charset="0"/>
                </a:rPr>
                <a:t>Undervoltage detection</a:t>
              </a:r>
            </a:p>
          </p:txBody>
        </p:sp>
        <p:sp>
          <p:nvSpPr>
            <p:cNvPr id="2108" name="Line 55"/>
            <p:cNvSpPr>
              <a:spLocks noChangeAspect="1" noChangeShapeType="1"/>
            </p:cNvSpPr>
            <p:nvPr/>
          </p:nvSpPr>
          <p:spPr bwMode="auto">
            <a:xfrm>
              <a:off x="4122" y="1738"/>
              <a:ext cx="0" cy="409"/>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109" name="Rectangle 56"/>
            <p:cNvSpPr>
              <a:spLocks noChangeAspect="1" noChangeArrowheads="1"/>
            </p:cNvSpPr>
            <p:nvPr/>
          </p:nvSpPr>
          <p:spPr bwMode="auto">
            <a:xfrm>
              <a:off x="3468" y="1943"/>
              <a:ext cx="481" cy="145"/>
            </a:xfrm>
            <a:prstGeom prst="rect">
              <a:avLst/>
            </a:prstGeom>
            <a:solidFill>
              <a:srgbClr val="CCFFFF"/>
            </a:solidFill>
            <a:ln w="9525">
              <a:solidFill>
                <a:schemeClr val="accent1"/>
              </a:solidFill>
              <a:miter lim="800000"/>
              <a:headEnd/>
              <a:tailEnd/>
            </a:ln>
          </p:spPr>
          <p:txBody>
            <a:bodyPr wrap="none" lIns="97256" tIns="48628" rIns="97256" bIns="48628" anchor="ctr">
              <a:spAutoFit/>
            </a:bodyPr>
            <a:lstStyle/>
            <a:p>
              <a:pPr defTabSz="973138">
                <a:spcBef>
                  <a:spcPct val="50000"/>
                </a:spcBef>
              </a:pPr>
              <a:r>
                <a:rPr lang="en-US" sz="800">
                  <a:solidFill>
                    <a:srgbClr val="000000"/>
                  </a:solidFill>
                  <a:latin typeface="Arial" charset="0"/>
                </a:rPr>
                <a:t>Current Lim.</a:t>
              </a:r>
            </a:p>
          </p:txBody>
        </p:sp>
        <p:sp>
          <p:nvSpPr>
            <p:cNvPr id="2110" name="Rectangle 57"/>
            <p:cNvSpPr>
              <a:spLocks noChangeAspect="1" noChangeArrowheads="1"/>
            </p:cNvSpPr>
            <p:nvPr/>
          </p:nvSpPr>
          <p:spPr bwMode="auto">
            <a:xfrm>
              <a:off x="3523" y="1510"/>
              <a:ext cx="360" cy="215"/>
            </a:xfrm>
            <a:prstGeom prst="rect">
              <a:avLst/>
            </a:prstGeom>
            <a:solidFill>
              <a:srgbClr val="CCFFFF"/>
            </a:solidFill>
            <a:ln w="9525">
              <a:solidFill>
                <a:schemeClr val="accent1"/>
              </a:solidFill>
              <a:miter lim="800000"/>
              <a:headEnd/>
              <a:tailEnd/>
            </a:ln>
          </p:spPr>
          <p:txBody>
            <a:bodyPr wrap="none" lIns="97256" tIns="48628" rIns="97256" bIns="48628" anchor="ctr">
              <a:spAutoFit/>
            </a:bodyPr>
            <a:lstStyle/>
            <a:p>
              <a:pPr defTabSz="973138">
                <a:lnSpc>
                  <a:spcPct val="70000"/>
                </a:lnSpc>
                <a:spcBef>
                  <a:spcPct val="50000"/>
                </a:spcBef>
              </a:pPr>
              <a:r>
                <a:rPr lang="en-US" sz="800">
                  <a:solidFill>
                    <a:srgbClr val="000000"/>
                  </a:solidFill>
                  <a:latin typeface="Arial" charset="0"/>
                </a:rPr>
                <a:t>Vcc-Out</a:t>
              </a:r>
            </a:p>
            <a:p>
              <a:pPr defTabSz="973138">
                <a:lnSpc>
                  <a:spcPct val="70000"/>
                </a:lnSpc>
                <a:spcBef>
                  <a:spcPct val="50000"/>
                </a:spcBef>
              </a:pPr>
              <a:r>
                <a:rPr lang="en-US" sz="800">
                  <a:solidFill>
                    <a:srgbClr val="000000"/>
                  </a:solidFill>
                  <a:latin typeface="Arial" charset="0"/>
                </a:rPr>
                <a:t>Clamp</a:t>
              </a:r>
            </a:p>
          </p:txBody>
        </p:sp>
        <p:sp>
          <p:nvSpPr>
            <p:cNvPr id="2111" name="Line 58"/>
            <p:cNvSpPr>
              <a:spLocks noChangeAspect="1" noChangeShapeType="1"/>
            </p:cNvSpPr>
            <p:nvPr/>
          </p:nvSpPr>
          <p:spPr bwMode="auto">
            <a:xfrm rot="-5400000">
              <a:off x="2519" y="2411"/>
              <a:ext cx="0" cy="234"/>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112" name="AutoShape 59"/>
            <p:cNvSpPr>
              <a:spLocks noChangeAspect="1" noChangeArrowheads="1"/>
            </p:cNvSpPr>
            <p:nvPr/>
          </p:nvSpPr>
          <p:spPr bwMode="auto">
            <a:xfrm>
              <a:off x="2285" y="2465"/>
              <a:ext cx="117" cy="127"/>
            </a:xfrm>
            <a:prstGeom prst="bevel">
              <a:avLst>
                <a:gd name="adj" fmla="val 12500"/>
              </a:avLst>
            </a:prstGeom>
            <a:solidFill>
              <a:srgbClr val="FFCC00"/>
            </a:solidFill>
            <a:ln w="9525">
              <a:solidFill>
                <a:schemeClr val="accent1"/>
              </a:solidFill>
              <a:miter lim="800000"/>
              <a:headEnd/>
              <a:tailEnd/>
            </a:ln>
          </p:spPr>
          <p:txBody>
            <a:bodyPr wrap="none" lIns="97256" tIns="48628" rIns="97256" bIns="48628" anchor="ctr">
              <a:spAutoFit/>
            </a:bodyPr>
            <a:lstStyle/>
            <a:p>
              <a:endParaRPr lang="en-US"/>
            </a:p>
          </p:txBody>
        </p:sp>
        <p:sp>
          <p:nvSpPr>
            <p:cNvPr id="2113" name="Text Box 60"/>
            <p:cNvSpPr txBox="1">
              <a:spLocks noChangeAspect="1" noChangeArrowheads="1"/>
            </p:cNvSpPr>
            <p:nvPr/>
          </p:nvSpPr>
          <p:spPr bwMode="auto">
            <a:xfrm>
              <a:off x="1859" y="2448"/>
              <a:ext cx="432" cy="158"/>
            </a:xfrm>
            <a:prstGeom prst="rect">
              <a:avLst/>
            </a:prstGeom>
            <a:noFill/>
            <a:ln w="9525">
              <a:noFill/>
              <a:miter lim="800000"/>
              <a:headEnd/>
              <a:tailEnd/>
            </a:ln>
          </p:spPr>
          <p:txBody>
            <a:bodyPr wrap="none" lIns="97256" tIns="48628" rIns="97256" bIns="48628">
              <a:spAutoFit/>
            </a:bodyPr>
            <a:lstStyle/>
            <a:p>
              <a:pPr defTabSz="973138">
                <a:spcBef>
                  <a:spcPct val="50000"/>
                </a:spcBef>
              </a:pPr>
              <a:r>
                <a:rPr lang="en-US" sz="1000">
                  <a:solidFill>
                    <a:srgbClr val="3366FF"/>
                  </a:solidFill>
                  <a:latin typeface="Arial" charset="0"/>
                </a:rPr>
                <a:t>Status 3</a:t>
              </a:r>
            </a:p>
          </p:txBody>
        </p:sp>
        <p:sp>
          <p:nvSpPr>
            <p:cNvPr id="2114" name="Line 61"/>
            <p:cNvSpPr>
              <a:spLocks noChangeAspect="1" noChangeShapeType="1"/>
            </p:cNvSpPr>
            <p:nvPr/>
          </p:nvSpPr>
          <p:spPr bwMode="auto">
            <a:xfrm rot="-5400000">
              <a:off x="2519" y="2222"/>
              <a:ext cx="0" cy="234"/>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115" name="AutoShape 62"/>
            <p:cNvSpPr>
              <a:spLocks noChangeAspect="1" noChangeArrowheads="1"/>
            </p:cNvSpPr>
            <p:nvPr/>
          </p:nvSpPr>
          <p:spPr bwMode="auto">
            <a:xfrm>
              <a:off x="2285" y="2275"/>
              <a:ext cx="117" cy="127"/>
            </a:xfrm>
            <a:prstGeom prst="bevel">
              <a:avLst>
                <a:gd name="adj" fmla="val 12500"/>
              </a:avLst>
            </a:prstGeom>
            <a:solidFill>
              <a:srgbClr val="FFCC00"/>
            </a:solidFill>
            <a:ln w="9525">
              <a:solidFill>
                <a:schemeClr val="accent1"/>
              </a:solidFill>
              <a:miter lim="800000"/>
              <a:headEnd/>
              <a:tailEnd/>
            </a:ln>
          </p:spPr>
          <p:txBody>
            <a:bodyPr wrap="none" lIns="97256" tIns="48628" rIns="97256" bIns="48628" anchor="ctr">
              <a:spAutoFit/>
            </a:bodyPr>
            <a:lstStyle/>
            <a:p>
              <a:endParaRPr lang="en-US"/>
            </a:p>
          </p:txBody>
        </p:sp>
        <p:sp>
          <p:nvSpPr>
            <p:cNvPr id="2116" name="Text Box 63"/>
            <p:cNvSpPr txBox="1">
              <a:spLocks noChangeAspect="1" noChangeArrowheads="1"/>
            </p:cNvSpPr>
            <p:nvPr/>
          </p:nvSpPr>
          <p:spPr bwMode="auto">
            <a:xfrm>
              <a:off x="1859" y="2257"/>
              <a:ext cx="432" cy="158"/>
            </a:xfrm>
            <a:prstGeom prst="rect">
              <a:avLst/>
            </a:prstGeom>
            <a:noFill/>
            <a:ln w="9525">
              <a:noFill/>
              <a:miter lim="800000"/>
              <a:headEnd/>
              <a:tailEnd/>
            </a:ln>
          </p:spPr>
          <p:txBody>
            <a:bodyPr wrap="none" lIns="97256" tIns="48628" rIns="97256" bIns="48628">
              <a:spAutoFit/>
            </a:bodyPr>
            <a:lstStyle/>
            <a:p>
              <a:pPr defTabSz="973138">
                <a:spcBef>
                  <a:spcPct val="50000"/>
                </a:spcBef>
              </a:pPr>
              <a:r>
                <a:rPr lang="en-US" sz="1000">
                  <a:solidFill>
                    <a:srgbClr val="3366FF"/>
                  </a:solidFill>
                  <a:latin typeface="Arial" charset="0"/>
                </a:rPr>
                <a:t>Status 2</a:t>
              </a:r>
            </a:p>
          </p:txBody>
        </p:sp>
        <p:sp>
          <p:nvSpPr>
            <p:cNvPr id="2117" name="Line 64"/>
            <p:cNvSpPr>
              <a:spLocks noChangeAspect="1" noChangeShapeType="1"/>
            </p:cNvSpPr>
            <p:nvPr/>
          </p:nvSpPr>
          <p:spPr bwMode="auto">
            <a:xfrm rot="-5400000">
              <a:off x="2519" y="2032"/>
              <a:ext cx="0" cy="234"/>
            </a:xfrm>
            <a:prstGeom prst="line">
              <a:avLst/>
            </a:prstGeom>
            <a:noFill/>
            <a:ln w="28575">
              <a:solidFill>
                <a:schemeClr val="tx1"/>
              </a:solidFill>
              <a:round/>
              <a:headEnd/>
              <a:tailEnd/>
            </a:ln>
          </p:spPr>
          <p:txBody>
            <a:bodyPr lIns="97256" tIns="48628" rIns="97256" bIns="48628">
              <a:spAutoFit/>
            </a:bodyPr>
            <a:lstStyle/>
            <a:p>
              <a:endParaRPr lang="en-US"/>
            </a:p>
          </p:txBody>
        </p:sp>
        <p:sp>
          <p:nvSpPr>
            <p:cNvPr id="2118" name="AutoShape 65"/>
            <p:cNvSpPr>
              <a:spLocks noChangeAspect="1" noChangeArrowheads="1"/>
            </p:cNvSpPr>
            <p:nvPr/>
          </p:nvSpPr>
          <p:spPr bwMode="auto">
            <a:xfrm>
              <a:off x="2285" y="2085"/>
              <a:ext cx="117" cy="127"/>
            </a:xfrm>
            <a:prstGeom prst="bevel">
              <a:avLst>
                <a:gd name="adj" fmla="val 12500"/>
              </a:avLst>
            </a:prstGeom>
            <a:solidFill>
              <a:srgbClr val="FFCC00"/>
            </a:solidFill>
            <a:ln w="9525">
              <a:solidFill>
                <a:schemeClr val="accent1"/>
              </a:solidFill>
              <a:miter lim="800000"/>
              <a:headEnd/>
              <a:tailEnd/>
            </a:ln>
          </p:spPr>
          <p:txBody>
            <a:bodyPr wrap="none" lIns="97256" tIns="48628" rIns="97256" bIns="48628" anchor="ctr">
              <a:spAutoFit/>
            </a:bodyPr>
            <a:lstStyle/>
            <a:p>
              <a:endParaRPr lang="en-US"/>
            </a:p>
          </p:txBody>
        </p:sp>
        <p:sp>
          <p:nvSpPr>
            <p:cNvPr id="2119" name="Text Box 66"/>
            <p:cNvSpPr txBox="1">
              <a:spLocks noChangeAspect="1" noChangeArrowheads="1"/>
            </p:cNvSpPr>
            <p:nvPr/>
          </p:nvSpPr>
          <p:spPr bwMode="auto">
            <a:xfrm>
              <a:off x="1859" y="2067"/>
              <a:ext cx="432" cy="158"/>
            </a:xfrm>
            <a:prstGeom prst="rect">
              <a:avLst/>
            </a:prstGeom>
            <a:noFill/>
            <a:ln w="9525">
              <a:noFill/>
              <a:miter lim="800000"/>
              <a:headEnd/>
              <a:tailEnd/>
            </a:ln>
          </p:spPr>
          <p:txBody>
            <a:bodyPr wrap="none" lIns="97256" tIns="48628" rIns="97256" bIns="48628">
              <a:spAutoFit/>
            </a:bodyPr>
            <a:lstStyle/>
            <a:p>
              <a:pPr defTabSz="973138">
                <a:spcBef>
                  <a:spcPct val="50000"/>
                </a:spcBef>
              </a:pPr>
              <a:r>
                <a:rPr lang="en-US" sz="1000">
                  <a:solidFill>
                    <a:srgbClr val="3366FF"/>
                  </a:solidFill>
                  <a:latin typeface="Arial" charset="0"/>
                </a:rPr>
                <a:t>Status 1</a:t>
              </a:r>
            </a:p>
          </p:txBody>
        </p:sp>
        <p:sp>
          <p:nvSpPr>
            <p:cNvPr id="2120" name="Rectangle 67"/>
            <p:cNvSpPr>
              <a:spLocks noChangeAspect="1" noChangeArrowheads="1"/>
            </p:cNvSpPr>
            <p:nvPr/>
          </p:nvSpPr>
          <p:spPr bwMode="auto">
            <a:xfrm>
              <a:off x="3436" y="2158"/>
              <a:ext cx="550" cy="215"/>
            </a:xfrm>
            <a:prstGeom prst="rect">
              <a:avLst/>
            </a:prstGeom>
            <a:solidFill>
              <a:srgbClr val="CCFFFF"/>
            </a:solidFill>
            <a:ln w="9525" algn="ctr">
              <a:solidFill>
                <a:schemeClr val="accent1"/>
              </a:solidFill>
              <a:miter lim="800000"/>
              <a:headEnd/>
              <a:tailEnd/>
            </a:ln>
          </p:spPr>
          <p:txBody>
            <a:bodyPr wrap="none" lIns="97256" tIns="48628" rIns="97256" bIns="48628" anchor="ctr">
              <a:spAutoFit/>
            </a:bodyPr>
            <a:lstStyle/>
            <a:p>
              <a:pPr defTabSz="973138">
                <a:lnSpc>
                  <a:spcPct val="70000"/>
                </a:lnSpc>
                <a:spcBef>
                  <a:spcPct val="50000"/>
                </a:spcBef>
              </a:pPr>
              <a:r>
                <a:rPr lang="en-US" sz="800">
                  <a:solidFill>
                    <a:srgbClr val="000000"/>
                  </a:solidFill>
                  <a:latin typeface="Arial" charset="0"/>
                </a:rPr>
                <a:t>Junction Temp</a:t>
              </a:r>
            </a:p>
            <a:p>
              <a:pPr defTabSz="973138">
                <a:lnSpc>
                  <a:spcPct val="70000"/>
                </a:lnSpc>
                <a:spcBef>
                  <a:spcPct val="50000"/>
                </a:spcBef>
              </a:pPr>
              <a:r>
                <a:rPr lang="en-US" sz="800">
                  <a:solidFill>
                    <a:srgbClr val="000000"/>
                  </a:solidFill>
                  <a:latin typeface="Arial" charset="0"/>
                </a:rPr>
                <a:t>Detection</a:t>
              </a:r>
            </a:p>
          </p:txBody>
        </p:sp>
        <p:sp>
          <p:nvSpPr>
            <p:cNvPr id="2121" name="Line 68"/>
            <p:cNvSpPr>
              <a:spLocks noChangeAspect="1" noChangeShapeType="1"/>
            </p:cNvSpPr>
            <p:nvPr/>
          </p:nvSpPr>
          <p:spPr bwMode="auto">
            <a:xfrm rot="-5400000">
              <a:off x="3132" y="2512"/>
              <a:ext cx="0" cy="234"/>
            </a:xfrm>
            <a:prstGeom prst="line">
              <a:avLst/>
            </a:prstGeom>
            <a:noFill/>
            <a:ln w="28575">
              <a:solidFill>
                <a:schemeClr val="tx1"/>
              </a:solidFill>
              <a:round/>
              <a:headEnd/>
              <a:tailEnd/>
            </a:ln>
          </p:spPr>
          <p:txBody>
            <a:bodyPr lIns="97256" tIns="48628" rIns="97256" bIns="48628">
              <a:spAutoFit/>
            </a:bodyPr>
            <a:lstStyle/>
            <a:p>
              <a:endParaRPr lang="en-US"/>
            </a:p>
          </p:txBody>
        </p:sp>
      </p:grpSp>
      <p:graphicFrame>
        <p:nvGraphicFramePr>
          <p:cNvPr id="2050" name="Object 2"/>
          <p:cNvGraphicFramePr>
            <a:graphicFrameLocks noChangeAspect="1"/>
          </p:cNvGraphicFramePr>
          <p:nvPr/>
        </p:nvGraphicFramePr>
        <p:xfrm>
          <a:off x="6275388" y="4346575"/>
          <a:ext cx="785812" cy="719138"/>
        </p:xfrm>
        <a:graphic>
          <a:graphicData uri="http://schemas.openxmlformats.org/presentationml/2006/ole">
            <p:oleObj spid="_x0000_s3074" name="Photo Editor Photo" r:id="rId4" imgW="6523810" imgH="5819048" progId="">
              <p:embed/>
            </p:oleObj>
          </a:graphicData>
        </a:graphic>
      </p:graphicFrame>
      <p:graphicFrame>
        <p:nvGraphicFramePr>
          <p:cNvPr id="2051" name="Object 3"/>
          <p:cNvGraphicFramePr>
            <a:graphicFrameLocks noChangeAspect="1"/>
          </p:cNvGraphicFramePr>
          <p:nvPr/>
        </p:nvGraphicFramePr>
        <p:xfrm>
          <a:off x="5459413" y="4422775"/>
          <a:ext cx="747712" cy="812800"/>
        </p:xfrm>
        <a:graphic>
          <a:graphicData uri="http://schemas.openxmlformats.org/presentationml/2006/ole">
            <p:oleObj spid="_x0000_s3075" name="Photo Editor Photo" r:id="rId5" imgW="8485714" imgH="7497221" progId="">
              <p:embed/>
            </p:oleObj>
          </a:graphicData>
        </a:graphic>
      </p:graphicFrame>
      <p:sp>
        <p:nvSpPr>
          <p:cNvPr id="2055" name="Text Box 72"/>
          <p:cNvSpPr txBox="1">
            <a:spLocks noChangeArrowheads="1"/>
          </p:cNvSpPr>
          <p:nvPr/>
        </p:nvSpPr>
        <p:spPr bwMode="auto">
          <a:xfrm>
            <a:off x="6043613" y="5129213"/>
            <a:ext cx="1349375" cy="304800"/>
          </a:xfrm>
          <a:prstGeom prst="rect">
            <a:avLst/>
          </a:prstGeom>
          <a:noFill/>
          <a:ln w="9525">
            <a:noFill/>
            <a:miter lim="800000"/>
            <a:headEnd/>
            <a:tailEnd/>
          </a:ln>
        </p:spPr>
        <p:txBody>
          <a:bodyPr wrap="none">
            <a:spAutoFit/>
          </a:bodyPr>
          <a:lstStyle/>
          <a:p>
            <a:r>
              <a:rPr lang="en-US" sz="1400">
                <a:latin typeface="Arial" charset="0"/>
              </a:rPr>
              <a:t>PowerSSO-24</a:t>
            </a:r>
          </a:p>
        </p:txBody>
      </p:sp>
      <p:sp>
        <p:nvSpPr>
          <p:cNvPr id="2056" name="Text Box 74"/>
          <p:cNvSpPr txBox="1">
            <a:spLocks noChangeArrowheads="1"/>
          </p:cNvSpPr>
          <p:nvPr/>
        </p:nvSpPr>
        <p:spPr bwMode="auto">
          <a:xfrm>
            <a:off x="4841875" y="5130800"/>
            <a:ext cx="1085850" cy="246063"/>
          </a:xfrm>
          <a:prstGeom prst="rect">
            <a:avLst/>
          </a:prstGeom>
          <a:noFill/>
          <a:ln w="9525" algn="ctr">
            <a:noFill/>
            <a:miter lim="800000"/>
            <a:headEnd/>
            <a:tailEnd/>
          </a:ln>
        </p:spPr>
        <p:txBody>
          <a:bodyPr wrap="none" lIns="0" tIns="0" rIns="0" bIns="0">
            <a:spAutoFit/>
          </a:bodyPr>
          <a:lstStyle/>
          <a:p>
            <a:r>
              <a:rPr lang="de-DE" sz="1600">
                <a:solidFill>
                  <a:srgbClr val="FF0000"/>
                </a:solidFill>
                <a:latin typeface="Arial" charset="0"/>
              </a:rPr>
              <a:t>Rth 30°C/W</a:t>
            </a:r>
            <a:endParaRPr lang="en-US" sz="1600">
              <a:solidFill>
                <a:srgbClr val="FF0000"/>
              </a:solidFill>
              <a:latin typeface="Arial" charset="0"/>
            </a:endParaRPr>
          </a:p>
        </p:txBody>
      </p:sp>
      <p:sp>
        <p:nvSpPr>
          <p:cNvPr id="74" name="Slide Number Placeholder 1"/>
          <p:cNvSpPr>
            <a:spLocks noGrp="1"/>
          </p:cNvSpPr>
          <p:nvPr>
            <p:ph type="sldNum" sz="quarter" idx="4294967295"/>
          </p:nvPr>
        </p:nvSpPr>
        <p:spPr>
          <a:xfrm>
            <a:off x="8278812" y="764382"/>
            <a:ext cx="865188" cy="360362"/>
          </a:xfrm>
          <a:prstGeom prst="rect">
            <a:avLst/>
          </a:prstGeom>
        </p:spPr>
        <p:txBody>
          <a:bodyPr/>
          <a:lstStyle/>
          <a:p>
            <a:pPr>
              <a:defRPr/>
            </a:pPr>
            <a:fld id="{FBF7B833-F93D-4136-A949-FE58AC640F34}" type="slidenum">
              <a:rPr lang="fr-FR"/>
              <a:pPr>
                <a:defRPr/>
              </a:pPr>
              <a:t>6</a:t>
            </a:fld>
            <a:endParaRPr lang="fr-FR" dirty="0"/>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2"/>
          <p:cNvPicPr>
            <a:picLocks noChangeAspect="1" noChangeArrowheads="1"/>
          </p:cNvPicPr>
          <p:nvPr/>
        </p:nvPicPr>
        <p:blipFill>
          <a:blip r:embed="rId3" cstate="print"/>
          <a:srcRect/>
          <a:stretch>
            <a:fillRect/>
          </a:stretch>
        </p:blipFill>
        <p:spPr bwMode="auto">
          <a:xfrm>
            <a:off x="1093690" y="1628800"/>
            <a:ext cx="5464721" cy="3744416"/>
          </a:xfrm>
          <a:prstGeom prst="rect">
            <a:avLst/>
          </a:prstGeom>
          <a:noFill/>
        </p:spPr>
      </p:pic>
      <p:sp>
        <p:nvSpPr>
          <p:cNvPr id="10242" name="Line 2"/>
          <p:cNvSpPr>
            <a:spLocks noChangeShapeType="1"/>
          </p:cNvSpPr>
          <p:nvPr/>
        </p:nvSpPr>
        <p:spPr bwMode="auto">
          <a:xfrm flipV="1">
            <a:off x="5702300" y="5837039"/>
            <a:ext cx="1143000" cy="0"/>
          </a:xfrm>
          <a:prstGeom prst="line">
            <a:avLst/>
          </a:prstGeom>
          <a:noFill/>
          <a:ln w="31750">
            <a:solidFill>
              <a:schemeClr val="tx1"/>
            </a:solidFill>
            <a:round/>
            <a:headEnd/>
            <a:tailEnd/>
          </a:ln>
          <a:effectLst/>
        </p:spPr>
        <p:txBody>
          <a:bodyPr>
            <a:spAutoFit/>
          </a:bodyPr>
          <a:lstStyle/>
          <a:p>
            <a:endParaRPr lang="en-US"/>
          </a:p>
        </p:txBody>
      </p:sp>
      <p:grpSp>
        <p:nvGrpSpPr>
          <p:cNvPr id="2" name="Group 3"/>
          <p:cNvGrpSpPr>
            <a:grpSpLocks/>
          </p:cNvGrpSpPr>
          <p:nvPr/>
        </p:nvGrpSpPr>
        <p:grpSpPr bwMode="auto">
          <a:xfrm>
            <a:off x="5451475" y="6227564"/>
            <a:ext cx="458788" cy="155575"/>
            <a:chOff x="3317" y="3314"/>
            <a:chExt cx="313" cy="98"/>
          </a:xfrm>
        </p:grpSpPr>
        <p:sp>
          <p:nvSpPr>
            <p:cNvPr id="10244" name="Line 4"/>
            <p:cNvSpPr>
              <a:spLocks noChangeShapeType="1"/>
            </p:cNvSpPr>
            <p:nvPr/>
          </p:nvSpPr>
          <p:spPr bwMode="auto">
            <a:xfrm flipV="1">
              <a:off x="3317" y="3314"/>
              <a:ext cx="313" cy="2"/>
            </a:xfrm>
            <a:prstGeom prst="line">
              <a:avLst/>
            </a:prstGeom>
            <a:noFill/>
            <a:ln w="31750">
              <a:solidFill>
                <a:schemeClr val="tx1"/>
              </a:solidFill>
              <a:round/>
              <a:headEnd/>
              <a:tailEnd/>
            </a:ln>
            <a:effectLst/>
          </p:spPr>
          <p:txBody>
            <a:bodyPr>
              <a:spAutoFit/>
            </a:bodyPr>
            <a:lstStyle/>
            <a:p>
              <a:endParaRPr lang="en-US"/>
            </a:p>
          </p:txBody>
        </p:sp>
        <p:sp>
          <p:nvSpPr>
            <p:cNvPr id="10245" name="Line 5"/>
            <p:cNvSpPr>
              <a:spLocks noChangeShapeType="1"/>
            </p:cNvSpPr>
            <p:nvPr/>
          </p:nvSpPr>
          <p:spPr bwMode="auto">
            <a:xfrm flipV="1">
              <a:off x="3412" y="3411"/>
              <a:ext cx="122" cy="1"/>
            </a:xfrm>
            <a:prstGeom prst="line">
              <a:avLst/>
            </a:prstGeom>
            <a:noFill/>
            <a:ln w="31750">
              <a:solidFill>
                <a:schemeClr val="tx1"/>
              </a:solidFill>
              <a:round/>
              <a:headEnd/>
              <a:tailEnd/>
            </a:ln>
            <a:effectLst/>
          </p:spPr>
          <p:txBody>
            <a:bodyPr>
              <a:spAutoFit/>
            </a:bodyPr>
            <a:lstStyle/>
            <a:p>
              <a:endParaRPr lang="en-US"/>
            </a:p>
          </p:txBody>
        </p:sp>
        <p:sp>
          <p:nvSpPr>
            <p:cNvPr id="10246" name="Line 6"/>
            <p:cNvSpPr>
              <a:spLocks noChangeShapeType="1"/>
            </p:cNvSpPr>
            <p:nvPr/>
          </p:nvSpPr>
          <p:spPr bwMode="auto">
            <a:xfrm>
              <a:off x="3356" y="3363"/>
              <a:ext cx="236" cy="0"/>
            </a:xfrm>
            <a:prstGeom prst="line">
              <a:avLst/>
            </a:prstGeom>
            <a:noFill/>
            <a:ln w="31750">
              <a:solidFill>
                <a:schemeClr val="tx1"/>
              </a:solidFill>
              <a:round/>
              <a:headEnd/>
              <a:tailEnd/>
            </a:ln>
            <a:effectLst/>
          </p:spPr>
          <p:txBody>
            <a:bodyPr>
              <a:spAutoFit/>
            </a:bodyPr>
            <a:lstStyle/>
            <a:p>
              <a:endParaRPr lang="en-US"/>
            </a:p>
          </p:txBody>
        </p:sp>
      </p:grpSp>
      <p:sp>
        <p:nvSpPr>
          <p:cNvPr id="10247" name="Line 7"/>
          <p:cNvSpPr>
            <a:spLocks noChangeShapeType="1"/>
          </p:cNvSpPr>
          <p:nvPr/>
        </p:nvSpPr>
        <p:spPr bwMode="auto">
          <a:xfrm flipH="1">
            <a:off x="5695950" y="5803702"/>
            <a:ext cx="0" cy="409575"/>
          </a:xfrm>
          <a:prstGeom prst="line">
            <a:avLst/>
          </a:prstGeom>
          <a:noFill/>
          <a:ln w="31750">
            <a:solidFill>
              <a:schemeClr val="tx1"/>
            </a:solidFill>
            <a:round/>
            <a:headEnd/>
            <a:tailEnd/>
          </a:ln>
          <a:effectLst/>
        </p:spPr>
        <p:txBody>
          <a:bodyPr>
            <a:spAutoFit/>
          </a:bodyPr>
          <a:lstStyle/>
          <a:p>
            <a:endParaRPr lang="en-US"/>
          </a:p>
        </p:txBody>
      </p:sp>
      <p:sp>
        <p:nvSpPr>
          <p:cNvPr id="10248" name="Oval 8"/>
          <p:cNvSpPr>
            <a:spLocks noChangeArrowheads="1"/>
          </p:cNvSpPr>
          <p:nvPr/>
        </p:nvSpPr>
        <p:spPr bwMode="auto">
          <a:xfrm>
            <a:off x="5649913" y="5783064"/>
            <a:ext cx="82550" cy="90488"/>
          </a:xfrm>
          <a:prstGeom prst="ellipse">
            <a:avLst/>
          </a:prstGeom>
          <a:solidFill>
            <a:schemeClr val="tx1"/>
          </a:solidFill>
          <a:ln w="18796" algn="ctr">
            <a:solidFill>
              <a:srgbClr val="000000"/>
            </a:solidFill>
            <a:round/>
            <a:headEnd/>
            <a:tailEnd/>
          </a:ln>
          <a:effectLst/>
        </p:spPr>
        <p:txBody>
          <a:bodyPr wrap="none" anchor="ctr">
            <a:spAutoFit/>
          </a:bodyPr>
          <a:lstStyle/>
          <a:p>
            <a:endParaRPr lang="en-US"/>
          </a:p>
        </p:txBody>
      </p:sp>
      <p:sp>
        <p:nvSpPr>
          <p:cNvPr id="10249" name="Line 9"/>
          <p:cNvSpPr>
            <a:spLocks noChangeShapeType="1"/>
          </p:cNvSpPr>
          <p:nvPr/>
        </p:nvSpPr>
        <p:spPr bwMode="auto">
          <a:xfrm>
            <a:off x="6804248" y="3861048"/>
            <a:ext cx="41052" cy="1977579"/>
          </a:xfrm>
          <a:prstGeom prst="line">
            <a:avLst/>
          </a:prstGeom>
          <a:noFill/>
          <a:ln w="25400">
            <a:solidFill>
              <a:schemeClr val="tx1"/>
            </a:solidFill>
            <a:miter lim="800000"/>
            <a:headEnd/>
            <a:tailEnd/>
          </a:ln>
          <a:effectLst/>
        </p:spPr>
        <p:txBody>
          <a:bodyPr wrap="none"/>
          <a:lstStyle/>
          <a:p>
            <a:endParaRPr lang="en-US"/>
          </a:p>
        </p:txBody>
      </p:sp>
      <p:sp>
        <p:nvSpPr>
          <p:cNvPr id="10251" name="Line 11"/>
          <p:cNvSpPr>
            <a:spLocks noChangeShapeType="1"/>
          </p:cNvSpPr>
          <p:nvPr/>
        </p:nvSpPr>
        <p:spPr bwMode="auto">
          <a:xfrm flipH="1">
            <a:off x="683568" y="2348880"/>
            <a:ext cx="1293813" cy="0"/>
          </a:xfrm>
          <a:prstGeom prst="line">
            <a:avLst/>
          </a:prstGeom>
          <a:noFill/>
          <a:ln w="25400">
            <a:solidFill>
              <a:schemeClr val="tx1"/>
            </a:solidFill>
            <a:miter lim="800000"/>
            <a:headEnd/>
            <a:tailEnd/>
          </a:ln>
          <a:effectLst/>
        </p:spPr>
        <p:txBody>
          <a:bodyPr wrap="none"/>
          <a:lstStyle/>
          <a:p>
            <a:endParaRPr lang="en-US"/>
          </a:p>
        </p:txBody>
      </p:sp>
      <p:sp>
        <p:nvSpPr>
          <p:cNvPr id="10252" name="Rectangle 12"/>
          <p:cNvSpPr>
            <a:spLocks noGrp="1" noChangeArrowheads="1"/>
          </p:cNvSpPr>
          <p:nvPr>
            <p:ph type="title"/>
          </p:nvPr>
        </p:nvSpPr>
        <p:spPr>
          <a:xfrm>
            <a:off x="107504" y="83096"/>
            <a:ext cx="7177088" cy="609600"/>
          </a:xfrm>
        </p:spPr>
        <p:txBody>
          <a:bodyPr/>
          <a:lstStyle/>
          <a:p>
            <a:r>
              <a:rPr lang="en-US" sz="3200" dirty="0" smtClean="0">
                <a:latin typeface="Verdana" pitchFamily="34" charset="0"/>
              </a:rPr>
              <a:t>VNI4140 </a:t>
            </a:r>
            <a:r>
              <a:rPr lang="en-US" sz="3200" dirty="0">
                <a:latin typeface="Verdana" pitchFamily="34" charset="0"/>
              </a:rPr>
              <a:t>– Normal operation</a:t>
            </a:r>
            <a:endParaRPr lang="en-US" sz="2000" dirty="0">
              <a:latin typeface="Verdana" pitchFamily="34" charset="0"/>
            </a:endParaRPr>
          </a:p>
        </p:txBody>
      </p:sp>
      <p:sp>
        <p:nvSpPr>
          <p:cNvPr id="10253" name="AutoShape 13"/>
          <p:cNvSpPr>
            <a:spLocks noChangeArrowheads="1"/>
          </p:cNvSpPr>
          <p:nvPr/>
        </p:nvSpPr>
        <p:spPr bwMode="auto">
          <a:xfrm>
            <a:off x="827584" y="2276872"/>
            <a:ext cx="239712" cy="180975"/>
          </a:xfrm>
          <a:prstGeom prst="rightArrow">
            <a:avLst>
              <a:gd name="adj1" fmla="val 50000"/>
              <a:gd name="adj2" fmla="val 33114"/>
            </a:avLst>
          </a:prstGeom>
          <a:solidFill>
            <a:srgbClr val="FF0000"/>
          </a:solidFill>
          <a:ln w="18796" algn="ctr">
            <a:solidFill>
              <a:srgbClr val="FF0000"/>
            </a:solidFill>
            <a:miter lim="800000"/>
            <a:headEnd/>
            <a:tailEnd/>
          </a:ln>
          <a:effectLst/>
        </p:spPr>
        <p:txBody>
          <a:bodyPr wrap="none" anchor="ctr">
            <a:spAutoFit/>
          </a:bodyPr>
          <a:lstStyle/>
          <a:p>
            <a:endParaRPr lang="en-US"/>
          </a:p>
        </p:txBody>
      </p:sp>
      <p:sp>
        <p:nvSpPr>
          <p:cNvPr id="10254" name="AutoShape 14"/>
          <p:cNvSpPr>
            <a:spLocks noChangeArrowheads="1"/>
          </p:cNvSpPr>
          <p:nvPr/>
        </p:nvSpPr>
        <p:spPr bwMode="auto">
          <a:xfrm>
            <a:off x="1403648" y="2276872"/>
            <a:ext cx="239712" cy="180975"/>
          </a:xfrm>
          <a:prstGeom prst="rightArrow">
            <a:avLst>
              <a:gd name="adj1" fmla="val 50000"/>
              <a:gd name="adj2" fmla="val 33114"/>
            </a:avLst>
          </a:prstGeom>
          <a:solidFill>
            <a:srgbClr val="FF0000"/>
          </a:solidFill>
          <a:ln w="18796" algn="ctr">
            <a:solidFill>
              <a:srgbClr val="FF0000"/>
            </a:solidFill>
            <a:miter lim="800000"/>
            <a:headEnd/>
            <a:tailEnd/>
          </a:ln>
          <a:effectLst/>
        </p:spPr>
        <p:txBody>
          <a:bodyPr wrap="none" anchor="ctr">
            <a:spAutoFit/>
          </a:bodyPr>
          <a:lstStyle/>
          <a:p>
            <a:endParaRPr lang="en-US"/>
          </a:p>
        </p:txBody>
      </p:sp>
      <p:sp>
        <p:nvSpPr>
          <p:cNvPr id="10255" name="Oval 15"/>
          <p:cNvSpPr>
            <a:spLocks noChangeArrowheads="1"/>
          </p:cNvSpPr>
          <p:nvPr/>
        </p:nvSpPr>
        <p:spPr bwMode="auto">
          <a:xfrm>
            <a:off x="467544" y="476672"/>
            <a:ext cx="1277937" cy="1438275"/>
          </a:xfrm>
          <a:prstGeom prst="ellipse">
            <a:avLst/>
          </a:prstGeom>
          <a:solidFill>
            <a:schemeClr val="bg1"/>
          </a:solidFill>
          <a:ln w="18796" algn="ctr">
            <a:solidFill>
              <a:schemeClr val="tx1"/>
            </a:solidFill>
            <a:round/>
            <a:headEnd/>
            <a:tailEnd/>
          </a:ln>
          <a:effectLst/>
        </p:spPr>
        <p:txBody>
          <a:bodyPr wrap="none" anchor="ctr">
            <a:spAutoFit/>
          </a:bodyPr>
          <a:lstStyle/>
          <a:p>
            <a:endParaRPr lang="en-US"/>
          </a:p>
        </p:txBody>
      </p:sp>
      <p:sp>
        <p:nvSpPr>
          <p:cNvPr id="10256" name="Line 16"/>
          <p:cNvSpPr>
            <a:spLocks noChangeShapeType="1"/>
          </p:cNvSpPr>
          <p:nvPr/>
        </p:nvSpPr>
        <p:spPr bwMode="auto">
          <a:xfrm>
            <a:off x="657225" y="1519560"/>
            <a:ext cx="966788" cy="0"/>
          </a:xfrm>
          <a:prstGeom prst="line">
            <a:avLst/>
          </a:prstGeom>
          <a:noFill/>
          <a:ln w="25400">
            <a:solidFill>
              <a:schemeClr val="tx1"/>
            </a:solidFill>
            <a:round/>
            <a:headEnd/>
            <a:tailEnd type="triangle" w="med" len="med"/>
          </a:ln>
          <a:effectLst/>
        </p:spPr>
        <p:txBody>
          <a:bodyPr>
            <a:spAutoFit/>
          </a:bodyPr>
          <a:lstStyle/>
          <a:p>
            <a:endParaRPr lang="en-US"/>
          </a:p>
        </p:txBody>
      </p:sp>
      <p:sp>
        <p:nvSpPr>
          <p:cNvPr id="10257" name="Line 17"/>
          <p:cNvSpPr>
            <a:spLocks noChangeShapeType="1"/>
          </p:cNvSpPr>
          <p:nvPr/>
        </p:nvSpPr>
        <p:spPr bwMode="auto">
          <a:xfrm flipV="1">
            <a:off x="793750" y="803598"/>
            <a:ext cx="0" cy="900112"/>
          </a:xfrm>
          <a:prstGeom prst="line">
            <a:avLst/>
          </a:prstGeom>
          <a:noFill/>
          <a:ln w="25400">
            <a:solidFill>
              <a:schemeClr val="tx1"/>
            </a:solidFill>
            <a:round/>
            <a:headEnd/>
            <a:tailEnd type="triangle" w="med" len="med"/>
          </a:ln>
          <a:effectLst/>
        </p:spPr>
        <p:txBody>
          <a:bodyPr>
            <a:spAutoFit/>
          </a:bodyPr>
          <a:lstStyle/>
          <a:p>
            <a:endParaRPr lang="en-US"/>
          </a:p>
        </p:txBody>
      </p:sp>
      <p:grpSp>
        <p:nvGrpSpPr>
          <p:cNvPr id="3" name="Group 18"/>
          <p:cNvGrpSpPr>
            <a:grpSpLocks/>
          </p:cNvGrpSpPr>
          <p:nvPr/>
        </p:nvGrpSpPr>
        <p:grpSpPr bwMode="auto">
          <a:xfrm>
            <a:off x="6696075" y="884238"/>
            <a:ext cx="2173288" cy="2246312"/>
            <a:chOff x="4569" y="450"/>
            <a:chExt cx="1484" cy="1546"/>
          </a:xfrm>
        </p:grpSpPr>
        <p:sp>
          <p:nvSpPr>
            <p:cNvPr id="10259" name="Oval 19"/>
            <p:cNvSpPr>
              <a:spLocks noChangeArrowheads="1"/>
            </p:cNvSpPr>
            <p:nvPr/>
          </p:nvSpPr>
          <p:spPr bwMode="auto">
            <a:xfrm>
              <a:off x="4569" y="450"/>
              <a:ext cx="1484" cy="1546"/>
            </a:xfrm>
            <a:prstGeom prst="ellipse">
              <a:avLst/>
            </a:prstGeom>
            <a:solidFill>
              <a:schemeClr val="bg1"/>
            </a:solidFill>
            <a:ln w="18796" algn="ctr">
              <a:solidFill>
                <a:schemeClr val="tx1"/>
              </a:solidFill>
              <a:round/>
              <a:headEnd/>
              <a:tailEnd/>
            </a:ln>
            <a:effectLst/>
          </p:spPr>
          <p:txBody>
            <a:bodyPr anchor="ctr">
              <a:spAutoFit/>
            </a:bodyPr>
            <a:lstStyle/>
            <a:p>
              <a:endParaRPr lang="en-US"/>
            </a:p>
          </p:txBody>
        </p:sp>
        <p:sp>
          <p:nvSpPr>
            <p:cNvPr id="10260" name="Line 20"/>
            <p:cNvSpPr>
              <a:spLocks noChangeShapeType="1"/>
            </p:cNvSpPr>
            <p:nvPr/>
          </p:nvSpPr>
          <p:spPr bwMode="auto">
            <a:xfrm flipV="1">
              <a:off x="5109" y="681"/>
              <a:ext cx="1" cy="498"/>
            </a:xfrm>
            <a:prstGeom prst="line">
              <a:avLst/>
            </a:prstGeom>
            <a:noFill/>
            <a:ln w="25400">
              <a:solidFill>
                <a:schemeClr val="tx1"/>
              </a:solidFill>
              <a:round/>
              <a:headEnd/>
              <a:tailEnd type="triangle" w="med" len="med"/>
            </a:ln>
            <a:effectLst/>
          </p:spPr>
          <p:txBody>
            <a:bodyPr>
              <a:spAutoFit/>
            </a:bodyPr>
            <a:lstStyle/>
            <a:p>
              <a:endParaRPr lang="en-US"/>
            </a:p>
          </p:txBody>
        </p:sp>
        <p:sp>
          <p:nvSpPr>
            <p:cNvPr id="10261" name="Line 21"/>
            <p:cNvSpPr>
              <a:spLocks noChangeShapeType="1"/>
            </p:cNvSpPr>
            <p:nvPr/>
          </p:nvSpPr>
          <p:spPr bwMode="auto">
            <a:xfrm>
              <a:off x="4989" y="1090"/>
              <a:ext cx="890" cy="2"/>
            </a:xfrm>
            <a:prstGeom prst="line">
              <a:avLst/>
            </a:prstGeom>
            <a:noFill/>
            <a:ln w="25400">
              <a:solidFill>
                <a:schemeClr val="tx1"/>
              </a:solidFill>
              <a:round/>
              <a:headEnd/>
              <a:tailEnd type="triangle" w="med" len="med"/>
            </a:ln>
            <a:effectLst/>
          </p:spPr>
          <p:txBody>
            <a:bodyPr>
              <a:spAutoFit/>
            </a:bodyPr>
            <a:lstStyle/>
            <a:p>
              <a:endParaRPr lang="en-US"/>
            </a:p>
          </p:txBody>
        </p:sp>
        <p:sp>
          <p:nvSpPr>
            <p:cNvPr id="10262" name="Text Box 22"/>
            <p:cNvSpPr txBox="1">
              <a:spLocks noChangeArrowheads="1"/>
            </p:cNvSpPr>
            <p:nvPr/>
          </p:nvSpPr>
          <p:spPr bwMode="auto">
            <a:xfrm>
              <a:off x="4652" y="733"/>
              <a:ext cx="445" cy="210"/>
            </a:xfrm>
            <a:prstGeom prst="rect">
              <a:avLst/>
            </a:prstGeom>
            <a:noFill/>
            <a:ln w="18796" algn="ctr">
              <a:noFill/>
              <a:miter lim="800000"/>
              <a:headEnd/>
              <a:tailEnd/>
            </a:ln>
            <a:effectLst/>
          </p:spPr>
          <p:txBody>
            <a:bodyPr wrap="none">
              <a:spAutoFit/>
            </a:bodyPr>
            <a:lstStyle/>
            <a:p>
              <a:pPr eaLnBrk="1" hangingPunct="1"/>
              <a:r>
                <a:rPr lang="en-US" sz="1400" b="1">
                  <a:latin typeface="Verdana" pitchFamily="34" charset="0"/>
                </a:rPr>
                <a:t>Vout</a:t>
              </a:r>
            </a:p>
          </p:txBody>
        </p:sp>
        <p:sp>
          <p:nvSpPr>
            <p:cNvPr id="10263" name="Line 23"/>
            <p:cNvSpPr>
              <a:spLocks noChangeShapeType="1"/>
            </p:cNvSpPr>
            <p:nvPr/>
          </p:nvSpPr>
          <p:spPr bwMode="auto">
            <a:xfrm flipV="1">
              <a:off x="5107" y="1284"/>
              <a:ext cx="1" cy="497"/>
            </a:xfrm>
            <a:prstGeom prst="line">
              <a:avLst/>
            </a:prstGeom>
            <a:noFill/>
            <a:ln w="25400">
              <a:solidFill>
                <a:schemeClr val="tx1"/>
              </a:solidFill>
              <a:round/>
              <a:headEnd/>
              <a:tailEnd type="triangle" w="med" len="med"/>
            </a:ln>
            <a:effectLst/>
          </p:spPr>
          <p:txBody>
            <a:bodyPr>
              <a:spAutoFit/>
            </a:bodyPr>
            <a:lstStyle/>
            <a:p>
              <a:endParaRPr lang="en-US"/>
            </a:p>
          </p:txBody>
        </p:sp>
        <p:sp>
          <p:nvSpPr>
            <p:cNvPr id="10264" name="Line 24"/>
            <p:cNvSpPr>
              <a:spLocks noChangeShapeType="1"/>
            </p:cNvSpPr>
            <p:nvPr/>
          </p:nvSpPr>
          <p:spPr bwMode="auto">
            <a:xfrm>
              <a:off x="4989" y="1695"/>
              <a:ext cx="890" cy="1"/>
            </a:xfrm>
            <a:prstGeom prst="line">
              <a:avLst/>
            </a:prstGeom>
            <a:noFill/>
            <a:ln w="25400">
              <a:solidFill>
                <a:schemeClr val="tx1"/>
              </a:solidFill>
              <a:round/>
              <a:headEnd/>
              <a:tailEnd type="triangle" w="med" len="med"/>
            </a:ln>
            <a:effectLst/>
          </p:spPr>
          <p:txBody>
            <a:bodyPr>
              <a:spAutoFit/>
            </a:bodyPr>
            <a:lstStyle/>
            <a:p>
              <a:endParaRPr lang="en-US"/>
            </a:p>
          </p:txBody>
        </p:sp>
        <p:sp>
          <p:nvSpPr>
            <p:cNvPr id="10265" name="Text Box 25"/>
            <p:cNvSpPr txBox="1">
              <a:spLocks noChangeArrowheads="1"/>
            </p:cNvSpPr>
            <p:nvPr/>
          </p:nvSpPr>
          <p:spPr bwMode="auto">
            <a:xfrm>
              <a:off x="4652" y="1336"/>
              <a:ext cx="418" cy="210"/>
            </a:xfrm>
            <a:prstGeom prst="rect">
              <a:avLst/>
            </a:prstGeom>
            <a:noFill/>
            <a:ln w="18796" algn="ctr">
              <a:noFill/>
              <a:miter lim="800000"/>
              <a:headEnd/>
              <a:tailEnd/>
            </a:ln>
            <a:effectLst/>
          </p:spPr>
          <p:txBody>
            <a:bodyPr wrap="none">
              <a:spAutoFit/>
            </a:bodyPr>
            <a:lstStyle/>
            <a:p>
              <a:pPr eaLnBrk="1" hangingPunct="1"/>
              <a:r>
                <a:rPr lang="en-US" sz="1400" b="1">
                  <a:latin typeface="Verdana" pitchFamily="34" charset="0"/>
                </a:rPr>
                <a:t>Iout</a:t>
              </a:r>
            </a:p>
          </p:txBody>
        </p:sp>
      </p:grpSp>
      <p:sp>
        <p:nvSpPr>
          <p:cNvPr id="10266" name="Line 26"/>
          <p:cNvSpPr>
            <a:spLocks noChangeShapeType="1"/>
          </p:cNvSpPr>
          <p:nvPr/>
        </p:nvSpPr>
        <p:spPr bwMode="auto">
          <a:xfrm>
            <a:off x="914400" y="1108398"/>
            <a:ext cx="0" cy="411162"/>
          </a:xfrm>
          <a:prstGeom prst="line">
            <a:avLst/>
          </a:prstGeom>
          <a:noFill/>
          <a:ln w="9525">
            <a:solidFill>
              <a:srgbClr val="FF0000"/>
            </a:solidFill>
            <a:miter lim="800000"/>
            <a:headEnd/>
            <a:tailEnd/>
          </a:ln>
          <a:effectLst/>
        </p:spPr>
        <p:txBody>
          <a:bodyPr wrap="none"/>
          <a:lstStyle/>
          <a:p>
            <a:endParaRPr lang="en-US"/>
          </a:p>
        </p:txBody>
      </p:sp>
      <p:sp>
        <p:nvSpPr>
          <p:cNvPr id="10267" name="Line 27"/>
          <p:cNvSpPr>
            <a:spLocks noChangeShapeType="1"/>
          </p:cNvSpPr>
          <p:nvPr/>
        </p:nvSpPr>
        <p:spPr bwMode="auto">
          <a:xfrm>
            <a:off x="914400" y="1108398"/>
            <a:ext cx="666750" cy="0"/>
          </a:xfrm>
          <a:prstGeom prst="line">
            <a:avLst/>
          </a:prstGeom>
          <a:noFill/>
          <a:ln w="9525">
            <a:solidFill>
              <a:srgbClr val="FF0000"/>
            </a:solidFill>
            <a:miter lim="800000"/>
            <a:headEnd/>
            <a:tailEnd/>
          </a:ln>
          <a:effectLst/>
        </p:spPr>
        <p:txBody>
          <a:bodyPr wrap="none"/>
          <a:lstStyle/>
          <a:p>
            <a:endParaRPr lang="en-US"/>
          </a:p>
        </p:txBody>
      </p:sp>
      <p:sp>
        <p:nvSpPr>
          <p:cNvPr id="10268" name="Line 28"/>
          <p:cNvSpPr>
            <a:spLocks noChangeShapeType="1"/>
          </p:cNvSpPr>
          <p:nvPr/>
        </p:nvSpPr>
        <p:spPr bwMode="auto">
          <a:xfrm>
            <a:off x="5796136" y="3861048"/>
            <a:ext cx="1045021" cy="0"/>
          </a:xfrm>
          <a:prstGeom prst="line">
            <a:avLst/>
          </a:prstGeom>
          <a:noFill/>
          <a:ln w="31750">
            <a:solidFill>
              <a:schemeClr val="tx1"/>
            </a:solidFill>
            <a:round/>
            <a:headEnd/>
            <a:tailEnd/>
          </a:ln>
          <a:effectLst/>
        </p:spPr>
        <p:txBody>
          <a:bodyPr wrap="square">
            <a:spAutoFit/>
          </a:bodyPr>
          <a:lstStyle/>
          <a:p>
            <a:endParaRPr lang="en-US"/>
          </a:p>
        </p:txBody>
      </p:sp>
      <p:sp>
        <p:nvSpPr>
          <p:cNvPr id="10269" name="Line 29"/>
          <p:cNvSpPr>
            <a:spLocks noChangeShapeType="1"/>
          </p:cNvSpPr>
          <p:nvPr/>
        </p:nvSpPr>
        <p:spPr bwMode="auto">
          <a:xfrm>
            <a:off x="6012160" y="1556792"/>
            <a:ext cx="0" cy="476250"/>
          </a:xfrm>
          <a:prstGeom prst="line">
            <a:avLst/>
          </a:prstGeom>
          <a:noFill/>
          <a:ln w="31750">
            <a:solidFill>
              <a:schemeClr val="tx1"/>
            </a:solidFill>
            <a:round/>
            <a:headEnd/>
            <a:tailEnd/>
          </a:ln>
          <a:effectLst/>
        </p:spPr>
        <p:txBody>
          <a:bodyPr>
            <a:spAutoFit/>
          </a:bodyPr>
          <a:lstStyle/>
          <a:p>
            <a:endParaRPr lang="en-US"/>
          </a:p>
        </p:txBody>
      </p:sp>
      <p:sp>
        <p:nvSpPr>
          <p:cNvPr id="10270" name="Text Box 30"/>
          <p:cNvSpPr txBox="1">
            <a:spLocks noChangeArrowheads="1"/>
          </p:cNvSpPr>
          <p:nvPr/>
        </p:nvSpPr>
        <p:spPr bwMode="auto">
          <a:xfrm>
            <a:off x="5724128" y="908720"/>
            <a:ext cx="530225" cy="304800"/>
          </a:xfrm>
          <a:prstGeom prst="rect">
            <a:avLst/>
          </a:prstGeom>
          <a:noFill/>
          <a:ln w="18796" algn="ctr">
            <a:noFill/>
            <a:miter lim="800000"/>
            <a:headEnd/>
            <a:tailEnd/>
          </a:ln>
          <a:effectLst/>
        </p:spPr>
        <p:txBody>
          <a:bodyPr wrap="none">
            <a:spAutoFit/>
          </a:bodyPr>
          <a:lstStyle/>
          <a:p>
            <a:pPr eaLnBrk="1" hangingPunct="1"/>
            <a:r>
              <a:rPr lang="en-US" sz="1400" b="1" dirty="0" err="1">
                <a:latin typeface="Verdana" pitchFamily="34" charset="0"/>
              </a:rPr>
              <a:t>Vcc</a:t>
            </a:r>
            <a:endParaRPr lang="en-US" sz="1400" b="1" dirty="0">
              <a:latin typeface="Verdana" pitchFamily="34" charset="0"/>
            </a:endParaRPr>
          </a:p>
        </p:txBody>
      </p:sp>
      <p:sp>
        <p:nvSpPr>
          <p:cNvPr id="10271" name="Rectangle 31"/>
          <p:cNvSpPr>
            <a:spLocks noChangeArrowheads="1"/>
          </p:cNvSpPr>
          <p:nvPr/>
        </p:nvSpPr>
        <p:spPr bwMode="auto">
          <a:xfrm>
            <a:off x="6605588" y="4617839"/>
            <a:ext cx="487362" cy="854075"/>
          </a:xfrm>
          <a:prstGeom prst="rect">
            <a:avLst/>
          </a:prstGeom>
          <a:solidFill>
            <a:schemeClr val="bg1"/>
          </a:solidFill>
          <a:ln w="31750" algn="ctr">
            <a:solidFill>
              <a:schemeClr val="tx1"/>
            </a:solidFill>
            <a:miter lim="800000"/>
            <a:headEnd/>
            <a:tailEnd/>
          </a:ln>
          <a:effectLst/>
        </p:spPr>
        <p:txBody>
          <a:bodyPr anchor="ctr">
            <a:spAutoFit/>
          </a:bodyPr>
          <a:lstStyle/>
          <a:p>
            <a:endParaRPr lang="en-US"/>
          </a:p>
        </p:txBody>
      </p:sp>
      <p:sp>
        <p:nvSpPr>
          <p:cNvPr id="10272" name="AutoShape 32"/>
          <p:cNvSpPr>
            <a:spLocks noChangeArrowheads="1"/>
          </p:cNvSpPr>
          <p:nvPr/>
        </p:nvSpPr>
        <p:spPr bwMode="auto">
          <a:xfrm>
            <a:off x="5105400" y="3467100"/>
            <a:ext cx="239713" cy="366713"/>
          </a:xfrm>
          <a:prstGeom prst="rightArrow">
            <a:avLst>
              <a:gd name="adj1" fmla="val 50000"/>
              <a:gd name="adj2" fmla="val 25000"/>
            </a:avLst>
          </a:prstGeom>
          <a:solidFill>
            <a:srgbClr val="FF0000"/>
          </a:solidFill>
          <a:ln w="18796" algn="ctr">
            <a:solidFill>
              <a:srgbClr val="FF0000"/>
            </a:solidFill>
            <a:miter lim="800000"/>
            <a:headEnd/>
            <a:tailEnd/>
          </a:ln>
          <a:effectLst/>
        </p:spPr>
        <p:txBody>
          <a:bodyPr anchor="ctr">
            <a:spAutoFit/>
          </a:bodyPr>
          <a:lstStyle/>
          <a:p>
            <a:endParaRPr lang="en-US"/>
          </a:p>
        </p:txBody>
      </p:sp>
      <p:sp>
        <p:nvSpPr>
          <p:cNvPr id="10274" name="AutoShape 34"/>
          <p:cNvSpPr>
            <a:spLocks noChangeArrowheads="1"/>
          </p:cNvSpPr>
          <p:nvPr/>
        </p:nvSpPr>
        <p:spPr bwMode="auto">
          <a:xfrm>
            <a:off x="6156176" y="3645024"/>
            <a:ext cx="241300" cy="366713"/>
          </a:xfrm>
          <a:prstGeom prst="rightArrow">
            <a:avLst>
              <a:gd name="adj1" fmla="val 50000"/>
              <a:gd name="adj2" fmla="val 25000"/>
            </a:avLst>
          </a:prstGeom>
          <a:solidFill>
            <a:srgbClr val="FF0000"/>
          </a:solidFill>
          <a:ln w="18796" algn="ctr">
            <a:solidFill>
              <a:srgbClr val="FF0000"/>
            </a:solidFill>
            <a:miter lim="800000"/>
            <a:headEnd/>
            <a:tailEnd/>
          </a:ln>
          <a:effectLst/>
        </p:spPr>
        <p:txBody>
          <a:bodyPr anchor="ctr">
            <a:spAutoFit/>
          </a:bodyPr>
          <a:lstStyle/>
          <a:p>
            <a:endParaRPr lang="en-US"/>
          </a:p>
        </p:txBody>
      </p:sp>
      <p:sp>
        <p:nvSpPr>
          <p:cNvPr id="10275" name="AutoShape 35"/>
          <p:cNvSpPr>
            <a:spLocks noChangeArrowheads="1"/>
          </p:cNvSpPr>
          <p:nvPr/>
        </p:nvSpPr>
        <p:spPr bwMode="auto">
          <a:xfrm flipH="1">
            <a:off x="6394450" y="5660827"/>
            <a:ext cx="239713" cy="366712"/>
          </a:xfrm>
          <a:prstGeom prst="rightArrow">
            <a:avLst>
              <a:gd name="adj1" fmla="val 50000"/>
              <a:gd name="adj2" fmla="val 25000"/>
            </a:avLst>
          </a:prstGeom>
          <a:solidFill>
            <a:srgbClr val="FF0000"/>
          </a:solidFill>
          <a:ln w="18796" algn="ctr">
            <a:solidFill>
              <a:srgbClr val="FF0000"/>
            </a:solidFill>
            <a:miter lim="800000"/>
            <a:headEnd/>
            <a:tailEnd/>
          </a:ln>
          <a:effectLst/>
        </p:spPr>
        <p:txBody>
          <a:bodyPr anchor="ctr">
            <a:spAutoFit/>
          </a:bodyPr>
          <a:lstStyle/>
          <a:p>
            <a:endParaRPr lang="en-US"/>
          </a:p>
        </p:txBody>
      </p:sp>
      <p:sp>
        <p:nvSpPr>
          <p:cNvPr id="10276" name="AutoShape 36"/>
          <p:cNvSpPr>
            <a:spLocks noChangeArrowheads="1"/>
          </p:cNvSpPr>
          <p:nvPr/>
        </p:nvSpPr>
        <p:spPr bwMode="auto">
          <a:xfrm flipH="1">
            <a:off x="5964238" y="5652889"/>
            <a:ext cx="239712" cy="366713"/>
          </a:xfrm>
          <a:prstGeom prst="rightArrow">
            <a:avLst>
              <a:gd name="adj1" fmla="val 50000"/>
              <a:gd name="adj2" fmla="val 25000"/>
            </a:avLst>
          </a:prstGeom>
          <a:solidFill>
            <a:srgbClr val="FF0000"/>
          </a:solidFill>
          <a:ln w="18796" algn="ctr">
            <a:solidFill>
              <a:srgbClr val="FF0000"/>
            </a:solidFill>
            <a:miter lim="800000"/>
            <a:headEnd/>
            <a:tailEnd/>
          </a:ln>
          <a:effectLst/>
        </p:spPr>
        <p:txBody>
          <a:bodyPr anchor="ctr">
            <a:spAutoFit/>
          </a:bodyPr>
          <a:lstStyle/>
          <a:p>
            <a:endParaRPr lang="en-US"/>
          </a:p>
        </p:txBody>
      </p:sp>
      <p:sp>
        <p:nvSpPr>
          <p:cNvPr id="10277" name="AutoShape 37"/>
          <p:cNvSpPr>
            <a:spLocks noChangeArrowheads="1"/>
          </p:cNvSpPr>
          <p:nvPr/>
        </p:nvSpPr>
        <p:spPr bwMode="auto">
          <a:xfrm rot="5400000">
            <a:off x="5089549" y="1831331"/>
            <a:ext cx="327025" cy="354012"/>
          </a:xfrm>
          <a:prstGeom prst="downArrow">
            <a:avLst>
              <a:gd name="adj1" fmla="val 50000"/>
              <a:gd name="adj2" fmla="val 27063"/>
            </a:avLst>
          </a:prstGeom>
          <a:solidFill>
            <a:srgbClr val="FF0000"/>
          </a:solidFill>
          <a:ln w="18796" algn="ctr">
            <a:solidFill>
              <a:srgbClr val="FF0000"/>
            </a:solidFill>
            <a:miter lim="800000"/>
            <a:headEnd/>
            <a:tailEnd/>
          </a:ln>
          <a:effectLst/>
        </p:spPr>
        <p:txBody>
          <a:bodyPr wrap="none" anchor="ctr">
            <a:spAutoFit/>
          </a:bodyPr>
          <a:lstStyle/>
          <a:p>
            <a:endParaRPr lang="en-US"/>
          </a:p>
        </p:txBody>
      </p:sp>
      <p:sp>
        <p:nvSpPr>
          <p:cNvPr id="10278" name="AutoShape 38"/>
          <p:cNvSpPr>
            <a:spLocks noChangeArrowheads="1"/>
          </p:cNvSpPr>
          <p:nvPr/>
        </p:nvSpPr>
        <p:spPr bwMode="auto">
          <a:xfrm>
            <a:off x="4724400" y="2235200"/>
            <a:ext cx="327025" cy="354013"/>
          </a:xfrm>
          <a:prstGeom prst="downArrow">
            <a:avLst>
              <a:gd name="adj1" fmla="val 50000"/>
              <a:gd name="adj2" fmla="val 27063"/>
            </a:avLst>
          </a:prstGeom>
          <a:solidFill>
            <a:srgbClr val="FF0000"/>
          </a:solidFill>
          <a:ln w="18796" algn="ctr">
            <a:solidFill>
              <a:srgbClr val="FF0000"/>
            </a:solidFill>
            <a:miter lim="800000"/>
            <a:headEnd/>
            <a:tailEnd/>
          </a:ln>
          <a:effectLst/>
        </p:spPr>
        <p:txBody>
          <a:bodyPr wrap="none" anchor="ctr">
            <a:spAutoFit/>
          </a:bodyPr>
          <a:lstStyle/>
          <a:p>
            <a:endParaRPr lang="en-US"/>
          </a:p>
        </p:txBody>
      </p:sp>
      <p:sp>
        <p:nvSpPr>
          <p:cNvPr id="10279" name="AutoShape 39"/>
          <p:cNvSpPr>
            <a:spLocks noChangeArrowheads="1"/>
          </p:cNvSpPr>
          <p:nvPr/>
        </p:nvSpPr>
        <p:spPr bwMode="auto">
          <a:xfrm>
            <a:off x="4724400" y="2635250"/>
            <a:ext cx="327025" cy="354013"/>
          </a:xfrm>
          <a:prstGeom prst="downArrow">
            <a:avLst>
              <a:gd name="adj1" fmla="val 50000"/>
              <a:gd name="adj2" fmla="val 27063"/>
            </a:avLst>
          </a:prstGeom>
          <a:solidFill>
            <a:srgbClr val="FF0000"/>
          </a:solidFill>
          <a:ln w="18796" algn="ctr">
            <a:solidFill>
              <a:srgbClr val="FF0000"/>
            </a:solidFill>
            <a:miter lim="800000"/>
            <a:headEnd/>
            <a:tailEnd/>
          </a:ln>
          <a:effectLst/>
        </p:spPr>
        <p:txBody>
          <a:bodyPr wrap="none" anchor="ctr">
            <a:spAutoFit/>
          </a:bodyPr>
          <a:lstStyle/>
          <a:p>
            <a:endParaRPr lang="en-US"/>
          </a:p>
        </p:txBody>
      </p:sp>
      <p:sp>
        <p:nvSpPr>
          <p:cNvPr id="10280" name="AutoShape 40"/>
          <p:cNvSpPr>
            <a:spLocks noChangeArrowheads="1"/>
          </p:cNvSpPr>
          <p:nvPr/>
        </p:nvSpPr>
        <p:spPr bwMode="auto">
          <a:xfrm>
            <a:off x="4724400" y="3168650"/>
            <a:ext cx="327025" cy="354013"/>
          </a:xfrm>
          <a:prstGeom prst="downArrow">
            <a:avLst>
              <a:gd name="adj1" fmla="val 50000"/>
              <a:gd name="adj2" fmla="val 27063"/>
            </a:avLst>
          </a:prstGeom>
          <a:solidFill>
            <a:srgbClr val="FF0000"/>
          </a:solidFill>
          <a:ln w="18796" algn="ctr">
            <a:solidFill>
              <a:srgbClr val="FF0000"/>
            </a:solidFill>
            <a:miter lim="800000"/>
            <a:headEnd/>
            <a:tailEnd/>
          </a:ln>
          <a:effectLst/>
        </p:spPr>
        <p:txBody>
          <a:bodyPr wrap="none" anchor="ctr">
            <a:spAutoFit/>
          </a:bodyPr>
          <a:lstStyle/>
          <a:p>
            <a:endParaRPr lang="en-US"/>
          </a:p>
        </p:txBody>
      </p:sp>
      <p:sp>
        <p:nvSpPr>
          <p:cNvPr id="10281" name="AutoShape 41"/>
          <p:cNvSpPr>
            <a:spLocks noChangeArrowheads="1"/>
          </p:cNvSpPr>
          <p:nvPr/>
        </p:nvSpPr>
        <p:spPr bwMode="auto">
          <a:xfrm>
            <a:off x="6660232" y="4005064"/>
            <a:ext cx="327025" cy="354013"/>
          </a:xfrm>
          <a:prstGeom prst="downArrow">
            <a:avLst>
              <a:gd name="adj1" fmla="val 50000"/>
              <a:gd name="adj2" fmla="val 27063"/>
            </a:avLst>
          </a:prstGeom>
          <a:solidFill>
            <a:srgbClr val="FF0000"/>
          </a:solidFill>
          <a:ln w="18796" algn="ctr">
            <a:solidFill>
              <a:srgbClr val="FF0000"/>
            </a:solidFill>
            <a:miter lim="800000"/>
            <a:headEnd/>
            <a:tailEnd/>
          </a:ln>
          <a:effectLst/>
        </p:spPr>
        <p:txBody>
          <a:bodyPr anchor="ctr">
            <a:spAutoFit/>
          </a:bodyPr>
          <a:lstStyle/>
          <a:p>
            <a:endParaRPr lang="en-US"/>
          </a:p>
        </p:txBody>
      </p:sp>
      <p:sp>
        <p:nvSpPr>
          <p:cNvPr id="10282" name="AutoShape 42"/>
          <p:cNvSpPr>
            <a:spLocks noChangeArrowheads="1"/>
          </p:cNvSpPr>
          <p:nvPr/>
        </p:nvSpPr>
        <p:spPr bwMode="auto">
          <a:xfrm>
            <a:off x="6684963" y="4717852"/>
            <a:ext cx="327025" cy="682625"/>
          </a:xfrm>
          <a:prstGeom prst="downArrow">
            <a:avLst>
              <a:gd name="adj1" fmla="val 50000"/>
              <a:gd name="adj2" fmla="val 52184"/>
            </a:avLst>
          </a:prstGeom>
          <a:solidFill>
            <a:srgbClr val="FF0000"/>
          </a:solidFill>
          <a:ln w="18796" algn="ctr">
            <a:solidFill>
              <a:srgbClr val="FF0000"/>
            </a:solidFill>
            <a:miter lim="800000"/>
            <a:headEnd/>
            <a:tailEnd/>
          </a:ln>
          <a:effectLst/>
        </p:spPr>
        <p:txBody>
          <a:bodyPr anchor="ctr">
            <a:spAutoFit/>
          </a:bodyPr>
          <a:lstStyle/>
          <a:p>
            <a:endParaRPr lang="en-US"/>
          </a:p>
        </p:txBody>
      </p:sp>
      <p:sp>
        <p:nvSpPr>
          <p:cNvPr id="10283" name="AutoShape 43"/>
          <p:cNvSpPr>
            <a:spLocks noChangeArrowheads="1"/>
          </p:cNvSpPr>
          <p:nvPr/>
        </p:nvSpPr>
        <p:spPr bwMode="auto">
          <a:xfrm>
            <a:off x="6684963" y="5552877"/>
            <a:ext cx="327025" cy="209550"/>
          </a:xfrm>
          <a:prstGeom prst="downArrow">
            <a:avLst>
              <a:gd name="adj1" fmla="val 50000"/>
              <a:gd name="adj2" fmla="val 25000"/>
            </a:avLst>
          </a:prstGeom>
          <a:solidFill>
            <a:srgbClr val="FF0000"/>
          </a:solidFill>
          <a:ln w="18796" algn="ctr">
            <a:solidFill>
              <a:srgbClr val="FF0000"/>
            </a:solidFill>
            <a:miter lim="800000"/>
            <a:headEnd/>
            <a:tailEnd/>
          </a:ln>
          <a:effectLst/>
        </p:spPr>
        <p:txBody>
          <a:bodyPr anchor="ctr">
            <a:spAutoFit/>
          </a:bodyPr>
          <a:lstStyle/>
          <a:p>
            <a:endParaRPr lang="en-US"/>
          </a:p>
        </p:txBody>
      </p:sp>
      <p:sp>
        <p:nvSpPr>
          <p:cNvPr id="10284" name="AutoShape 44"/>
          <p:cNvSpPr>
            <a:spLocks noChangeArrowheads="1"/>
          </p:cNvSpPr>
          <p:nvPr/>
        </p:nvSpPr>
        <p:spPr bwMode="auto">
          <a:xfrm>
            <a:off x="5529263" y="5852914"/>
            <a:ext cx="327025" cy="354013"/>
          </a:xfrm>
          <a:prstGeom prst="downArrow">
            <a:avLst>
              <a:gd name="adj1" fmla="val 50000"/>
              <a:gd name="adj2" fmla="val 27063"/>
            </a:avLst>
          </a:prstGeom>
          <a:solidFill>
            <a:srgbClr val="FF0000"/>
          </a:solidFill>
          <a:ln w="18796" algn="ctr">
            <a:solidFill>
              <a:srgbClr val="FF0000"/>
            </a:solidFill>
            <a:miter lim="800000"/>
            <a:headEnd/>
            <a:tailEnd/>
          </a:ln>
          <a:effectLst/>
        </p:spPr>
        <p:txBody>
          <a:bodyPr wrap="none" anchor="ctr">
            <a:spAutoFit/>
          </a:bodyPr>
          <a:lstStyle/>
          <a:p>
            <a:endParaRPr lang="en-US"/>
          </a:p>
        </p:txBody>
      </p:sp>
      <p:sp>
        <p:nvSpPr>
          <p:cNvPr id="10285" name="Oval 45"/>
          <p:cNvSpPr>
            <a:spLocks noChangeArrowheads="1"/>
          </p:cNvSpPr>
          <p:nvPr/>
        </p:nvSpPr>
        <p:spPr bwMode="auto">
          <a:xfrm>
            <a:off x="5866234" y="1208088"/>
            <a:ext cx="330200" cy="333375"/>
          </a:xfrm>
          <a:prstGeom prst="ellipse">
            <a:avLst/>
          </a:prstGeom>
          <a:noFill/>
          <a:ln w="25400" algn="ctr">
            <a:solidFill>
              <a:schemeClr val="tx1"/>
            </a:solidFill>
            <a:round/>
            <a:headEnd/>
            <a:tailEnd/>
          </a:ln>
          <a:effectLst/>
        </p:spPr>
        <p:txBody>
          <a:bodyPr wrap="none" anchor="ctr">
            <a:spAutoFit/>
          </a:bodyPr>
          <a:lstStyle/>
          <a:p>
            <a:pPr algn="ctr" eaLnBrk="1" hangingPunct="1"/>
            <a:r>
              <a:rPr lang="en-US" sz="1000" b="1">
                <a:latin typeface="Verdana" pitchFamily="34" charset="0"/>
              </a:rPr>
              <a:t>  </a:t>
            </a:r>
          </a:p>
        </p:txBody>
      </p:sp>
      <p:sp>
        <p:nvSpPr>
          <p:cNvPr id="10287" name="Text Box 47"/>
          <p:cNvSpPr txBox="1">
            <a:spLocks noChangeArrowheads="1"/>
          </p:cNvSpPr>
          <p:nvPr/>
        </p:nvSpPr>
        <p:spPr bwMode="auto">
          <a:xfrm>
            <a:off x="5845596" y="1192213"/>
            <a:ext cx="382588" cy="366712"/>
          </a:xfrm>
          <a:prstGeom prst="rect">
            <a:avLst/>
          </a:prstGeom>
          <a:noFill/>
          <a:ln w="18796" algn="ctr">
            <a:noFill/>
            <a:miter lim="800000"/>
            <a:headEnd/>
            <a:tailEnd/>
          </a:ln>
          <a:effectLst/>
        </p:spPr>
        <p:txBody>
          <a:bodyPr wrap="none">
            <a:spAutoFit/>
          </a:bodyPr>
          <a:lstStyle/>
          <a:p>
            <a:pPr eaLnBrk="1" hangingPunct="1"/>
            <a:r>
              <a:rPr lang="en-US" b="1" dirty="0">
                <a:latin typeface="Verdana" pitchFamily="34" charset="0"/>
              </a:rPr>
              <a:t>+</a:t>
            </a:r>
          </a:p>
        </p:txBody>
      </p:sp>
      <p:sp>
        <p:nvSpPr>
          <p:cNvPr id="10289" name="Text Box 49"/>
          <p:cNvSpPr txBox="1">
            <a:spLocks noChangeArrowheads="1"/>
          </p:cNvSpPr>
          <p:nvPr/>
        </p:nvSpPr>
        <p:spPr bwMode="auto">
          <a:xfrm>
            <a:off x="7246938" y="4319588"/>
            <a:ext cx="844550" cy="366712"/>
          </a:xfrm>
          <a:prstGeom prst="rect">
            <a:avLst/>
          </a:prstGeom>
          <a:noFill/>
          <a:ln w="9525">
            <a:noFill/>
            <a:miter lim="800000"/>
            <a:headEnd/>
            <a:tailEnd/>
          </a:ln>
          <a:effectLst/>
        </p:spPr>
        <p:txBody>
          <a:bodyPr wrap="none">
            <a:spAutoFit/>
          </a:bodyPr>
          <a:lstStyle/>
          <a:p>
            <a:pPr eaLnBrk="1" hangingPunct="1"/>
            <a:r>
              <a:rPr lang="en-US" b="1">
                <a:latin typeface="Times New Roman" pitchFamily="18" charset="0"/>
              </a:rPr>
              <a:t>LOAD</a:t>
            </a:r>
          </a:p>
        </p:txBody>
      </p:sp>
      <p:sp>
        <p:nvSpPr>
          <p:cNvPr id="10291" name="Line 51"/>
          <p:cNvSpPr>
            <a:spLocks noChangeShapeType="1"/>
          </p:cNvSpPr>
          <p:nvPr/>
        </p:nvSpPr>
        <p:spPr bwMode="auto">
          <a:xfrm>
            <a:off x="7680325" y="1392238"/>
            <a:ext cx="0" cy="411162"/>
          </a:xfrm>
          <a:prstGeom prst="line">
            <a:avLst/>
          </a:prstGeom>
          <a:noFill/>
          <a:ln w="9525">
            <a:solidFill>
              <a:srgbClr val="FF0000"/>
            </a:solidFill>
            <a:miter lim="800000"/>
            <a:headEnd/>
            <a:tailEnd/>
          </a:ln>
          <a:effectLst/>
        </p:spPr>
        <p:txBody>
          <a:bodyPr wrap="none"/>
          <a:lstStyle/>
          <a:p>
            <a:endParaRPr lang="en-US"/>
          </a:p>
        </p:txBody>
      </p:sp>
      <p:sp>
        <p:nvSpPr>
          <p:cNvPr id="10292" name="Line 52"/>
          <p:cNvSpPr>
            <a:spLocks noChangeShapeType="1"/>
          </p:cNvSpPr>
          <p:nvPr/>
        </p:nvSpPr>
        <p:spPr bwMode="auto">
          <a:xfrm>
            <a:off x="7680325" y="1379538"/>
            <a:ext cx="666750" cy="0"/>
          </a:xfrm>
          <a:prstGeom prst="line">
            <a:avLst/>
          </a:prstGeom>
          <a:noFill/>
          <a:ln w="9525">
            <a:solidFill>
              <a:srgbClr val="FF0000"/>
            </a:solidFill>
            <a:miter lim="800000"/>
            <a:headEnd/>
            <a:tailEnd/>
          </a:ln>
          <a:effectLst/>
        </p:spPr>
        <p:txBody>
          <a:bodyPr wrap="none"/>
          <a:lstStyle/>
          <a:p>
            <a:endParaRPr lang="en-US"/>
          </a:p>
        </p:txBody>
      </p:sp>
      <p:sp>
        <p:nvSpPr>
          <p:cNvPr id="10293" name="Line 53"/>
          <p:cNvSpPr>
            <a:spLocks noChangeShapeType="1"/>
          </p:cNvSpPr>
          <p:nvPr/>
        </p:nvSpPr>
        <p:spPr bwMode="auto">
          <a:xfrm>
            <a:off x="7680325" y="2281238"/>
            <a:ext cx="0" cy="411162"/>
          </a:xfrm>
          <a:prstGeom prst="line">
            <a:avLst/>
          </a:prstGeom>
          <a:noFill/>
          <a:ln w="9525">
            <a:solidFill>
              <a:srgbClr val="FF0000"/>
            </a:solidFill>
            <a:miter lim="800000"/>
            <a:headEnd/>
            <a:tailEnd/>
          </a:ln>
          <a:effectLst/>
        </p:spPr>
        <p:txBody>
          <a:bodyPr wrap="none"/>
          <a:lstStyle/>
          <a:p>
            <a:endParaRPr lang="en-US"/>
          </a:p>
        </p:txBody>
      </p:sp>
      <p:sp>
        <p:nvSpPr>
          <p:cNvPr id="10294" name="Line 54"/>
          <p:cNvSpPr>
            <a:spLocks noChangeShapeType="1"/>
          </p:cNvSpPr>
          <p:nvPr/>
        </p:nvSpPr>
        <p:spPr bwMode="auto">
          <a:xfrm>
            <a:off x="7680325" y="2281238"/>
            <a:ext cx="666750" cy="0"/>
          </a:xfrm>
          <a:prstGeom prst="line">
            <a:avLst/>
          </a:prstGeom>
          <a:noFill/>
          <a:ln w="9525">
            <a:solidFill>
              <a:srgbClr val="FF0000"/>
            </a:solidFill>
            <a:miter lim="800000"/>
            <a:headEnd/>
            <a:tailEnd/>
          </a:ln>
          <a:effectLst/>
        </p:spPr>
        <p:txBody>
          <a:bodyPr wrap="none"/>
          <a:lstStyle/>
          <a:p>
            <a:endParaRPr lang="en-US"/>
          </a:p>
        </p:txBody>
      </p:sp>
      <p:sp>
        <p:nvSpPr>
          <p:cNvPr id="10295" name="Oval 55"/>
          <p:cNvSpPr>
            <a:spLocks noChangeArrowheads="1"/>
          </p:cNvSpPr>
          <p:nvPr/>
        </p:nvSpPr>
        <p:spPr bwMode="auto">
          <a:xfrm>
            <a:off x="251520" y="4727029"/>
            <a:ext cx="1277938" cy="1438275"/>
          </a:xfrm>
          <a:prstGeom prst="ellipse">
            <a:avLst/>
          </a:prstGeom>
          <a:solidFill>
            <a:schemeClr val="bg1"/>
          </a:solidFill>
          <a:ln w="18796" algn="ctr">
            <a:solidFill>
              <a:schemeClr val="tx1"/>
            </a:solidFill>
            <a:round/>
            <a:headEnd/>
            <a:tailEnd/>
          </a:ln>
          <a:effectLst/>
        </p:spPr>
        <p:txBody>
          <a:bodyPr wrap="none" anchor="ctr">
            <a:spAutoFit/>
          </a:bodyPr>
          <a:lstStyle/>
          <a:p>
            <a:endParaRPr lang="en-US"/>
          </a:p>
        </p:txBody>
      </p:sp>
      <p:sp>
        <p:nvSpPr>
          <p:cNvPr id="10296" name="Line 56"/>
          <p:cNvSpPr>
            <a:spLocks noChangeShapeType="1"/>
          </p:cNvSpPr>
          <p:nvPr/>
        </p:nvSpPr>
        <p:spPr bwMode="auto">
          <a:xfrm>
            <a:off x="467544" y="5733256"/>
            <a:ext cx="966788" cy="0"/>
          </a:xfrm>
          <a:prstGeom prst="line">
            <a:avLst/>
          </a:prstGeom>
          <a:noFill/>
          <a:ln w="25400">
            <a:solidFill>
              <a:schemeClr val="tx1"/>
            </a:solidFill>
            <a:round/>
            <a:headEnd/>
            <a:tailEnd type="triangle" w="med" len="med"/>
          </a:ln>
          <a:effectLst/>
        </p:spPr>
        <p:txBody>
          <a:bodyPr>
            <a:spAutoFit/>
          </a:bodyPr>
          <a:lstStyle/>
          <a:p>
            <a:endParaRPr lang="en-US"/>
          </a:p>
        </p:txBody>
      </p:sp>
      <p:sp>
        <p:nvSpPr>
          <p:cNvPr id="10297" name="Line 57"/>
          <p:cNvSpPr>
            <a:spLocks noChangeShapeType="1"/>
          </p:cNvSpPr>
          <p:nvPr/>
        </p:nvSpPr>
        <p:spPr bwMode="auto">
          <a:xfrm flipV="1">
            <a:off x="611560" y="4977159"/>
            <a:ext cx="0" cy="900113"/>
          </a:xfrm>
          <a:prstGeom prst="line">
            <a:avLst/>
          </a:prstGeom>
          <a:noFill/>
          <a:ln w="25400">
            <a:solidFill>
              <a:schemeClr val="tx1"/>
            </a:solidFill>
            <a:round/>
            <a:headEnd/>
            <a:tailEnd type="triangle" w="med" len="med"/>
          </a:ln>
          <a:effectLst/>
        </p:spPr>
        <p:txBody>
          <a:bodyPr>
            <a:spAutoFit/>
          </a:bodyPr>
          <a:lstStyle/>
          <a:p>
            <a:endParaRPr lang="en-US"/>
          </a:p>
        </p:txBody>
      </p:sp>
      <p:sp>
        <p:nvSpPr>
          <p:cNvPr id="10298" name="Line 58"/>
          <p:cNvSpPr>
            <a:spLocks noChangeShapeType="1"/>
          </p:cNvSpPr>
          <p:nvPr/>
        </p:nvSpPr>
        <p:spPr bwMode="auto">
          <a:xfrm>
            <a:off x="611560" y="5661248"/>
            <a:ext cx="633412" cy="0"/>
          </a:xfrm>
          <a:prstGeom prst="line">
            <a:avLst/>
          </a:prstGeom>
          <a:noFill/>
          <a:ln w="9525">
            <a:solidFill>
              <a:srgbClr val="FF0000"/>
            </a:solidFill>
            <a:miter lim="800000"/>
            <a:headEnd/>
            <a:tailEnd/>
          </a:ln>
          <a:effectLst/>
        </p:spPr>
        <p:txBody>
          <a:bodyPr wrap="none"/>
          <a:lstStyle/>
          <a:p>
            <a:endParaRPr lang="en-US"/>
          </a:p>
        </p:txBody>
      </p:sp>
      <p:sp>
        <p:nvSpPr>
          <p:cNvPr id="10299" name="Text Box 59"/>
          <p:cNvSpPr txBox="1">
            <a:spLocks noChangeArrowheads="1"/>
          </p:cNvSpPr>
          <p:nvPr/>
        </p:nvSpPr>
        <p:spPr bwMode="auto">
          <a:xfrm>
            <a:off x="914400" y="651198"/>
            <a:ext cx="508000" cy="304800"/>
          </a:xfrm>
          <a:prstGeom prst="rect">
            <a:avLst/>
          </a:prstGeom>
          <a:noFill/>
          <a:ln w="18796" algn="ctr">
            <a:noFill/>
            <a:miter lim="800000"/>
            <a:headEnd/>
            <a:tailEnd/>
          </a:ln>
          <a:effectLst/>
        </p:spPr>
        <p:txBody>
          <a:bodyPr wrap="none">
            <a:spAutoFit/>
          </a:bodyPr>
          <a:lstStyle/>
          <a:p>
            <a:pPr eaLnBrk="1" hangingPunct="1"/>
            <a:r>
              <a:rPr lang="en-US" sz="1400" b="1">
                <a:latin typeface="Verdana" pitchFamily="34" charset="0"/>
              </a:rPr>
              <a:t>Vin</a:t>
            </a:r>
          </a:p>
        </p:txBody>
      </p:sp>
      <p:sp>
        <p:nvSpPr>
          <p:cNvPr id="10300" name="Text Box 60"/>
          <p:cNvSpPr txBox="1">
            <a:spLocks noChangeArrowheads="1"/>
          </p:cNvSpPr>
          <p:nvPr/>
        </p:nvSpPr>
        <p:spPr bwMode="auto">
          <a:xfrm>
            <a:off x="395536" y="4293096"/>
            <a:ext cx="747712" cy="304800"/>
          </a:xfrm>
          <a:prstGeom prst="rect">
            <a:avLst/>
          </a:prstGeom>
          <a:noFill/>
          <a:ln w="18796" algn="ctr">
            <a:noFill/>
            <a:miter lim="800000"/>
            <a:headEnd/>
            <a:tailEnd/>
          </a:ln>
          <a:effectLst/>
        </p:spPr>
        <p:txBody>
          <a:bodyPr wrap="none">
            <a:spAutoFit/>
          </a:bodyPr>
          <a:lstStyle/>
          <a:p>
            <a:pPr eaLnBrk="1" hangingPunct="1"/>
            <a:r>
              <a:rPr lang="en-US" sz="1400" b="1" dirty="0" err="1">
                <a:latin typeface="Verdana" pitchFamily="34" charset="0"/>
              </a:rPr>
              <a:t>Vdiag</a:t>
            </a:r>
            <a:endParaRPr lang="en-US" sz="1400" b="1" dirty="0">
              <a:latin typeface="Verdana" pitchFamily="34" charset="0"/>
            </a:endParaRPr>
          </a:p>
        </p:txBody>
      </p:sp>
      <p:sp>
        <p:nvSpPr>
          <p:cNvPr id="10302" name="Line 62"/>
          <p:cNvSpPr>
            <a:spLocks noChangeShapeType="1"/>
          </p:cNvSpPr>
          <p:nvPr/>
        </p:nvSpPr>
        <p:spPr bwMode="auto">
          <a:xfrm>
            <a:off x="467544" y="3861048"/>
            <a:ext cx="1379537" cy="0"/>
          </a:xfrm>
          <a:prstGeom prst="line">
            <a:avLst/>
          </a:prstGeom>
          <a:noFill/>
          <a:ln w="31750">
            <a:solidFill>
              <a:schemeClr val="tx1"/>
            </a:solidFill>
            <a:round/>
            <a:headEnd/>
            <a:tailEnd/>
          </a:ln>
          <a:effectLst/>
        </p:spPr>
        <p:txBody>
          <a:bodyPr>
            <a:spAutoFit/>
          </a:bodyPr>
          <a:lstStyle/>
          <a:p>
            <a:endParaRPr lang="en-US"/>
          </a:p>
        </p:txBody>
      </p:sp>
      <p:sp>
        <p:nvSpPr>
          <p:cNvPr id="10313" name="Line 73"/>
          <p:cNvSpPr>
            <a:spLocks noChangeShapeType="1"/>
          </p:cNvSpPr>
          <p:nvPr/>
        </p:nvSpPr>
        <p:spPr bwMode="auto">
          <a:xfrm>
            <a:off x="762000" y="1494160"/>
            <a:ext cx="152400" cy="0"/>
          </a:xfrm>
          <a:prstGeom prst="line">
            <a:avLst/>
          </a:prstGeom>
          <a:noFill/>
          <a:ln w="15875">
            <a:solidFill>
              <a:srgbClr val="FF0000"/>
            </a:solidFill>
            <a:miter lim="800000"/>
            <a:headEnd/>
            <a:tailEnd/>
          </a:ln>
          <a:effectLst/>
        </p:spPr>
        <p:txBody>
          <a:bodyPr wrap="none"/>
          <a:lstStyle/>
          <a:p>
            <a:endParaRPr lang="en-US"/>
          </a:p>
        </p:txBody>
      </p:sp>
      <p:sp>
        <p:nvSpPr>
          <p:cNvPr id="70" name="Line 28"/>
          <p:cNvSpPr>
            <a:spLocks noChangeShapeType="1"/>
          </p:cNvSpPr>
          <p:nvPr/>
        </p:nvSpPr>
        <p:spPr bwMode="auto">
          <a:xfrm>
            <a:off x="5652121" y="1988840"/>
            <a:ext cx="360040" cy="0"/>
          </a:xfrm>
          <a:prstGeom prst="line">
            <a:avLst/>
          </a:prstGeom>
          <a:noFill/>
          <a:ln w="31750">
            <a:solidFill>
              <a:schemeClr val="tx1"/>
            </a:solidFill>
            <a:round/>
            <a:headEnd/>
            <a:tailEnd/>
          </a:ln>
          <a:effectLst/>
        </p:spPr>
        <p:txBody>
          <a:bodyPr wrap="square">
            <a:spAutoFit/>
          </a:bodyPr>
          <a:lstStyle/>
          <a:p>
            <a:endParaRPr lang="en-US"/>
          </a:p>
        </p:txBody>
      </p:sp>
      <p:sp>
        <p:nvSpPr>
          <p:cNvPr id="71" name="Line 28"/>
          <p:cNvSpPr>
            <a:spLocks noChangeShapeType="1"/>
          </p:cNvSpPr>
          <p:nvPr/>
        </p:nvSpPr>
        <p:spPr bwMode="auto">
          <a:xfrm>
            <a:off x="4499992" y="5517232"/>
            <a:ext cx="1152128" cy="0"/>
          </a:xfrm>
          <a:prstGeom prst="line">
            <a:avLst/>
          </a:prstGeom>
          <a:noFill/>
          <a:ln w="31750">
            <a:solidFill>
              <a:schemeClr val="tx1"/>
            </a:solidFill>
            <a:round/>
            <a:headEnd/>
            <a:tailEnd/>
          </a:ln>
          <a:effectLst/>
        </p:spPr>
        <p:txBody>
          <a:bodyPr wrap="square">
            <a:spAutoFit/>
          </a:bodyPr>
          <a:lstStyle/>
          <a:p>
            <a:endParaRPr lang="en-US"/>
          </a:p>
        </p:txBody>
      </p:sp>
      <p:sp>
        <p:nvSpPr>
          <p:cNvPr id="73" name="Line 29"/>
          <p:cNvSpPr>
            <a:spLocks noChangeShapeType="1"/>
          </p:cNvSpPr>
          <p:nvPr/>
        </p:nvSpPr>
        <p:spPr bwMode="auto">
          <a:xfrm>
            <a:off x="4499992" y="5229200"/>
            <a:ext cx="0" cy="288032"/>
          </a:xfrm>
          <a:prstGeom prst="line">
            <a:avLst/>
          </a:prstGeom>
          <a:noFill/>
          <a:ln w="31750">
            <a:solidFill>
              <a:schemeClr val="tx1"/>
            </a:solidFill>
            <a:round/>
            <a:headEnd/>
            <a:tailEnd/>
          </a:ln>
          <a:effectLst/>
        </p:spPr>
        <p:txBody>
          <a:bodyPr wrap="square">
            <a:spAutoFit/>
          </a:bodyPr>
          <a:lstStyle/>
          <a:p>
            <a:endParaRPr lang="en-US"/>
          </a:p>
        </p:txBody>
      </p:sp>
      <p:sp>
        <p:nvSpPr>
          <p:cNvPr id="74" name="Line 29"/>
          <p:cNvSpPr>
            <a:spLocks noChangeShapeType="1"/>
          </p:cNvSpPr>
          <p:nvPr/>
        </p:nvSpPr>
        <p:spPr bwMode="auto">
          <a:xfrm>
            <a:off x="5652120" y="5517232"/>
            <a:ext cx="0" cy="332234"/>
          </a:xfrm>
          <a:prstGeom prst="line">
            <a:avLst/>
          </a:prstGeom>
          <a:noFill/>
          <a:ln w="31750">
            <a:solidFill>
              <a:schemeClr val="tx1"/>
            </a:solidFill>
            <a:round/>
            <a:headEnd/>
            <a:tailEnd/>
          </a:ln>
          <a:effectLst/>
        </p:spPr>
        <p:txBody>
          <a:bodyPr wrap="square">
            <a:spAutoFit/>
          </a:bodyPr>
          <a:lstStyle/>
          <a:p>
            <a:endParaRPr lang="en-US"/>
          </a:p>
        </p:txBody>
      </p:sp>
      <p:sp>
        <p:nvSpPr>
          <p:cNvPr id="63" name="Slide Number Placeholder 1"/>
          <p:cNvSpPr>
            <a:spLocks noGrp="1"/>
          </p:cNvSpPr>
          <p:nvPr>
            <p:ph type="sldNum" sz="quarter" idx="4294967295"/>
          </p:nvPr>
        </p:nvSpPr>
        <p:spPr>
          <a:xfrm>
            <a:off x="8278812" y="404664"/>
            <a:ext cx="865188" cy="360362"/>
          </a:xfrm>
          <a:prstGeom prst="rect">
            <a:avLst/>
          </a:prstGeom>
        </p:spPr>
        <p:txBody>
          <a:bodyPr/>
          <a:lstStyle/>
          <a:p>
            <a:pPr>
              <a:defRPr/>
            </a:pPr>
            <a:fld id="{FBF7B833-F93D-4136-A949-FE58AC640F34}" type="slidenum">
              <a:rPr lang="fr-FR"/>
              <a:pPr>
                <a:defRPr/>
              </a:pPr>
              <a:t>7</a:t>
            </a:fld>
            <a:endParaRPr lang="fr-FR" dirty="0"/>
          </a:p>
        </p:txBody>
      </p:sp>
    </p:spTree>
  </p:cSld>
  <p:clrMapOvr>
    <a:masterClrMapping/>
  </p:clrMapOvr>
  <p:transition spd="slow" advClick="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9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9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10253"/>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0298"/>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0267"/>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0292"/>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10294"/>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grpId="0" nodeType="afterEffect">
                                  <p:stCondLst>
                                    <p:cond delay="500"/>
                                  </p:stCondLst>
                                  <p:childTnLst>
                                    <p:set>
                                      <p:cBhvr>
                                        <p:cTn id="28" dur="1" fill="hold">
                                          <p:stCondLst>
                                            <p:cond delay="0"/>
                                          </p:stCondLst>
                                        </p:cTn>
                                        <p:tgtEl>
                                          <p:spTgt spid="10254"/>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grpId="0" nodeType="afterEffect">
                                  <p:stCondLst>
                                    <p:cond delay="500"/>
                                  </p:stCondLst>
                                  <p:childTnLst>
                                    <p:set>
                                      <p:cBhvr>
                                        <p:cTn id="31" dur="1" fill="hold">
                                          <p:stCondLst>
                                            <p:cond delay="0"/>
                                          </p:stCondLst>
                                        </p:cTn>
                                        <p:tgtEl>
                                          <p:spTgt spid="10277"/>
                                        </p:tgtEl>
                                        <p:attrNameLst>
                                          <p:attrName>style.visibility</p:attrName>
                                        </p:attrNameLst>
                                      </p:cBhvr>
                                      <p:to>
                                        <p:strVal val="visible"/>
                                      </p:to>
                                    </p:set>
                                  </p:childTnLst>
                                </p:cTn>
                              </p:par>
                            </p:childTnLst>
                          </p:cTn>
                        </p:par>
                        <p:par>
                          <p:cTn id="32" fill="hold">
                            <p:stCondLst>
                              <p:cond delay="1500"/>
                            </p:stCondLst>
                            <p:childTnLst>
                              <p:par>
                                <p:cTn id="33" presetID="1" presetClass="entr" presetSubtype="0" fill="hold" grpId="0" nodeType="afterEffect">
                                  <p:stCondLst>
                                    <p:cond delay="500"/>
                                  </p:stCondLst>
                                  <p:childTnLst>
                                    <p:set>
                                      <p:cBhvr>
                                        <p:cTn id="34" dur="1" fill="hold">
                                          <p:stCondLst>
                                            <p:cond delay="0"/>
                                          </p:stCondLst>
                                        </p:cTn>
                                        <p:tgtEl>
                                          <p:spTgt spid="10278"/>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500"/>
                                  </p:stCondLst>
                                  <p:childTnLst>
                                    <p:set>
                                      <p:cBhvr>
                                        <p:cTn id="37" dur="1" fill="hold">
                                          <p:stCondLst>
                                            <p:cond delay="0"/>
                                          </p:stCondLst>
                                        </p:cTn>
                                        <p:tgtEl>
                                          <p:spTgt spid="10279"/>
                                        </p:tgtEl>
                                        <p:attrNameLst>
                                          <p:attrName>style.visibility</p:attrName>
                                        </p:attrNameLst>
                                      </p:cBhvr>
                                      <p:to>
                                        <p:strVal val="visible"/>
                                      </p:to>
                                    </p:set>
                                  </p:childTnLst>
                                </p:cTn>
                              </p:par>
                            </p:childTnLst>
                          </p:cTn>
                        </p:par>
                        <p:par>
                          <p:cTn id="38" fill="hold">
                            <p:stCondLst>
                              <p:cond delay="2500"/>
                            </p:stCondLst>
                            <p:childTnLst>
                              <p:par>
                                <p:cTn id="39" presetID="1" presetClass="entr" presetSubtype="0" fill="hold" grpId="0" nodeType="afterEffect">
                                  <p:stCondLst>
                                    <p:cond delay="500"/>
                                  </p:stCondLst>
                                  <p:childTnLst>
                                    <p:set>
                                      <p:cBhvr>
                                        <p:cTn id="40" dur="1" fill="hold">
                                          <p:stCondLst>
                                            <p:cond delay="0"/>
                                          </p:stCondLst>
                                        </p:cTn>
                                        <p:tgtEl>
                                          <p:spTgt spid="10280"/>
                                        </p:tgtEl>
                                        <p:attrNameLst>
                                          <p:attrName>style.visibility</p:attrName>
                                        </p:attrNameLst>
                                      </p:cBhvr>
                                      <p:to>
                                        <p:strVal val="visible"/>
                                      </p:to>
                                    </p:set>
                                  </p:childTnLst>
                                </p:cTn>
                              </p:par>
                            </p:childTnLst>
                          </p:cTn>
                        </p:par>
                        <p:par>
                          <p:cTn id="41" fill="hold">
                            <p:stCondLst>
                              <p:cond delay="3000"/>
                            </p:stCondLst>
                            <p:childTnLst>
                              <p:par>
                                <p:cTn id="42" presetID="1" presetClass="entr" presetSubtype="0" fill="hold" grpId="0" nodeType="afterEffect">
                                  <p:stCondLst>
                                    <p:cond delay="500"/>
                                  </p:stCondLst>
                                  <p:childTnLst>
                                    <p:set>
                                      <p:cBhvr>
                                        <p:cTn id="43" dur="1" fill="hold">
                                          <p:stCondLst>
                                            <p:cond delay="0"/>
                                          </p:stCondLst>
                                        </p:cTn>
                                        <p:tgtEl>
                                          <p:spTgt spid="10272"/>
                                        </p:tgtEl>
                                        <p:attrNameLst>
                                          <p:attrName>style.visibility</p:attrName>
                                        </p:attrNameLst>
                                      </p:cBhvr>
                                      <p:to>
                                        <p:strVal val="visible"/>
                                      </p:to>
                                    </p:set>
                                  </p:childTnLst>
                                </p:cTn>
                              </p:par>
                            </p:childTnLst>
                          </p:cTn>
                        </p:par>
                        <p:par>
                          <p:cTn id="44" fill="hold">
                            <p:stCondLst>
                              <p:cond delay="3500"/>
                            </p:stCondLst>
                            <p:childTnLst>
                              <p:par>
                                <p:cTn id="45" presetID="1" presetClass="entr" presetSubtype="0" fill="hold" grpId="0" nodeType="afterEffect">
                                  <p:stCondLst>
                                    <p:cond delay="500"/>
                                  </p:stCondLst>
                                  <p:childTnLst>
                                    <p:set>
                                      <p:cBhvr>
                                        <p:cTn id="46" dur="1" fill="hold">
                                          <p:stCondLst>
                                            <p:cond delay="0"/>
                                          </p:stCondLst>
                                        </p:cTn>
                                        <p:tgtEl>
                                          <p:spTgt spid="10274"/>
                                        </p:tgtEl>
                                        <p:attrNameLst>
                                          <p:attrName>style.visibility</p:attrName>
                                        </p:attrNameLst>
                                      </p:cBhvr>
                                      <p:to>
                                        <p:strVal val="visible"/>
                                      </p:to>
                                    </p:set>
                                  </p:childTnLst>
                                </p:cTn>
                              </p:par>
                            </p:childTnLst>
                          </p:cTn>
                        </p:par>
                        <p:par>
                          <p:cTn id="47" fill="hold">
                            <p:stCondLst>
                              <p:cond delay="4000"/>
                            </p:stCondLst>
                            <p:childTnLst>
                              <p:par>
                                <p:cTn id="48" presetID="1" presetClass="entr" presetSubtype="0" fill="hold" grpId="0" nodeType="afterEffect">
                                  <p:stCondLst>
                                    <p:cond delay="500"/>
                                  </p:stCondLst>
                                  <p:childTnLst>
                                    <p:set>
                                      <p:cBhvr>
                                        <p:cTn id="49" dur="1" fill="hold">
                                          <p:stCondLst>
                                            <p:cond delay="0"/>
                                          </p:stCondLst>
                                        </p:cTn>
                                        <p:tgtEl>
                                          <p:spTgt spid="10281"/>
                                        </p:tgtEl>
                                        <p:attrNameLst>
                                          <p:attrName>style.visibility</p:attrName>
                                        </p:attrNameLst>
                                      </p:cBhvr>
                                      <p:to>
                                        <p:strVal val="visible"/>
                                      </p:to>
                                    </p:set>
                                  </p:childTnLst>
                                </p:cTn>
                              </p:par>
                            </p:childTnLst>
                          </p:cTn>
                        </p:par>
                        <p:par>
                          <p:cTn id="50" fill="hold">
                            <p:stCondLst>
                              <p:cond delay="4500"/>
                            </p:stCondLst>
                            <p:childTnLst>
                              <p:par>
                                <p:cTn id="51" presetID="1" presetClass="entr" presetSubtype="0" fill="hold" grpId="0" nodeType="afterEffect">
                                  <p:stCondLst>
                                    <p:cond delay="500"/>
                                  </p:stCondLst>
                                  <p:childTnLst>
                                    <p:set>
                                      <p:cBhvr>
                                        <p:cTn id="52" dur="1" fill="hold">
                                          <p:stCondLst>
                                            <p:cond delay="0"/>
                                          </p:stCondLst>
                                        </p:cTn>
                                        <p:tgtEl>
                                          <p:spTgt spid="10282"/>
                                        </p:tgtEl>
                                        <p:attrNameLst>
                                          <p:attrName>style.visibility</p:attrName>
                                        </p:attrNameLst>
                                      </p:cBhvr>
                                      <p:to>
                                        <p:strVal val="visible"/>
                                      </p:to>
                                    </p:set>
                                  </p:childTnLst>
                                </p:cTn>
                              </p:par>
                            </p:childTnLst>
                          </p:cTn>
                        </p:par>
                        <p:par>
                          <p:cTn id="53" fill="hold">
                            <p:stCondLst>
                              <p:cond delay="5000"/>
                            </p:stCondLst>
                            <p:childTnLst>
                              <p:par>
                                <p:cTn id="54" presetID="1" presetClass="emph" presetSubtype="2" fill="hold" nodeType="afterEffect">
                                  <p:stCondLst>
                                    <p:cond delay="0"/>
                                  </p:stCondLst>
                                  <p:childTnLst>
                                    <p:animClr clrSpc="rgb" dir="cw">
                                      <p:cBhvr>
                                        <p:cTn id="55" dur="1000" fill="hold"/>
                                        <p:tgtEl>
                                          <p:spTgt spid="10271"/>
                                        </p:tgtEl>
                                        <p:attrNameLst>
                                          <p:attrName>fillcolor</p:attrName>
                                        </p:attrNameLst>
                                      </p:cBhvr>
                                      <p:to>
                                        <a:srgbClr val="FFFF00"/>
                                      </p:to>
                                    </p:animClr>
                                    <p:set>
                                      <p:cBhvr>
                                        <p:cTn id="56" dur="1000" fill="hold"/>
                                        <p:tgtEl>
                                          <p:spTgt spid="10271"/>
                                        </p:tgtEl>
                                        <p:attrNameLst>
                                          <p:attrName>fill.type</p:attrName>
                                        </p:attrNameLst>
                                      </p:cBhvr>
                                      <p:to>
                                        <p:strVal val="solid"/>
                                      </p:to>
                                    </p:set>
                                    <p:set>
                                      <p:cBhvr>
                                        <p:cTn id="57" dur="1000" fill="hold"/>
                                        <p:tgtEl>
                                          <p:spTgt spid="10271"/>
                                        </p:tgtEl>
                                        <p:attrNameLst>
                                          <p:attrName>fill.on</p:attrName>
                                        </p:attrNameLst>
                                      </p:cBhvr>
                                      <p:to>
                                        <p:strVal val="true"/>
                                      </p:to>
                                    </p:set>
                                  </p:child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0"/>
                                          </p:stCondLst>
                                        </p:cTn>
                                        <p:tgtEl>
                                          <p:spTgt spid="10283"/>
                                        </p:tgtEl>
                                        <p:attrNameLst>
                                          <p:attrName>style.visibility</p:attrName>
                                        </p:attrNameLst>
                                      </p:cBhvr>
                                      <p:to>
                                        <p:strVal val="visible"/>
                                      </p:to>
                                    </p:set>
                                  </p:childTnLst>
                                </p:cTn>
                              </p:par>
                            </p:childTnLst>
                          </p:cTn>
                        </p:par>
                        <p:par>
                          <p:cTn id="61" fill="hold">
                            <p:stCondLst>
                              <p:cond delay="6000"/>
                            </p:stCondLst>
                            <p:childTnLst>
                              <p:par>
                                <p:cTn id="62" presetID="1" presetClass="entr" presetSubtype="0" fill="hold" grpId="0" nodeType="afterEffect">
                                  <p:stCondLst>
                                    <p:cond delay="500"/>
                                  </p:stCondLst>
                                  <p:childTnLst>
                                    <p:set>
                                      <p:cBhvr>
                                        <p:cTn id="63" dur="1" fill="hold">
                                          <p:stCondLst>
                                            <p:cond delay="0"/>
                                          </p:stCondLst>
                                        </p:cTn>
                                        <p:tgtEl>
                                          <p:spTgt spid="10275"/>
                                        </p:tgtEl>
                                        <p:attrNameLst>
                                          <p:attrName>style.visibility</p:attrName>
                                        </p:attrNameLst>
                                      </p:cBhvr>
                                      <p:to>
                                        <p:strVal val="visible"/>
                                      </p:to>
                                    </p:set>
                                  </p:childTnLst>
                                </p:cTn>
                              </p:par>
                            </p:childTnLst>
                          </p:cTn>
                        </p:par>
                        <p:par>
                          <p:cTn id="64" fill="hold">
                            <p:stCondLst>
                              <p:cond delay="6500"/>
                            </p:stCondLst>
                            <p:childTnLst>
                              <p:par>
                                <p:cTn id="65" presetID="1" presetClass="entr" presetSubtype="0" fill="hold" grpId="0" nodeType="afterEffect">
                                  <p:stCondLst>
                                    <p:cond delay="500"/>
                                  </p:stCondLst>
                                  <p:childTnLst>
                                    <p:set>
                                      <p:cBhvr>
                                        <p:cTn id="66" dur="1" fill="hold">
                                          <p:stCondLst>
                                            <p:cond delay="0"/>
                                          </p:stCondLst>
                                        </p:cTn>
                                        <p:tgtEl>
                                          <p:spTgt spid="10276"/>
                                        </p:tgtEl>
                                        <p:attrNameLst>
                                          <p:attrName>style.visibility</p:attrName>
                                        </p:attrNameLst>
                                      </p:cBhvr>
                                      <p:to>
                                        <p:strVal val="visible"/>
                                      </p:to>
                                    </p:set>
                                  </p:childTnLst>
                                </p:cTn>
                              </p:par>
                            </p:childTnLst>
                          </p:cTn>
                        </p:par>
                        <p:par>
                          <p:cTn id="67" fill="hold">
                            <p:stCondLst>
                              <p:cond delay="7000"/>
                            </p:stCondLst>
                            <p:childTnLst>
                              <p:par>
                                <p:cTn id="68" presetID="1" presetClass="entr" presetSubtype="0" fill="hold" grpId="0" nodeType="afterEffect">
                                  <p:stCondLst>
                                    <p:cond delay="500"/>
                                  </p:stCondLst>
                                  <p:childTnLst>
                                    <p:set>
                                      <p:cBhvr>
                                        <p:cTn id="69" dur="1" fill="hold">
                                          <p:stCondLst>
                                            <p:cond delay="0"/>
                                          </p:stCondLst>
                                        </p:cTn>
                                        <p:tgtEl>
                                          <p:spTgt spid="10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3" grpId="0" animBg="1"/>
      <p:bldP spid="10254" grpId="0" animBg="1"/>
      <p:bldP spid="10266" grpId="0" animBg="1"/>
      <p:bldP spid="10267" grpId="0" animBg="1"/>
      <p:bldP spid="10272" grpId="0" animBg="1"/>
      <p:bldP spid="10274" grpId="0" animBg="1"/>
      <p:bldP spid="10275" grpId="0" animBg="1"/>
      <p:bldP spid="10276" grpId="0" animBg="1"/>
      <p:bldP spid="10277" grpId="0" animBg="1"/>
      <p:bldP spid="10278" grpId="0" animBg="1"/>
      <p:bldP spid="10279" grpId="0" animBg="1"/>
      <p:bldP spid="10280" grpId="0" animBg="1"/>
      <p:bldP spid="10281" grpId="0" animBg="1"/>
      <p:bldP spid="10282" grpId="0" animBg="1"/>
      <p:bldP spid="10283" grpId="0" animBg="1"/>
      <p:bldP spid="10284" grpId="0" animBg="1"/>
      <p:bldP spid="10291" grpId="0" animBg="1"/>
      <p:bldP spid="10292" grpId="0" animBg="1"/>
      <p:bldP spid="10293" grpId="0" animBg="1"/>
      <p:bldP spid="10294" grpId="0" animBg="1"/>
      <p:bldP spid="1029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82" name="Rectangle 18"/>
          <p:cNvSpPr>
            <a:spLocks noGrp="1" noChangeArrowheads="1"/>
          </p:cNvSpPr>
          <p:nvPr>
            <p:ph type="title"/>
          </p:nvPr>
        </p:nvSpPr>
        <p:spPr>
          <a:xfrm>
            <a:off x="-252536" y="-48978"/>
            <a:ext cx="9144000" cy="685800"/>
          </a:xfrm>
        </p:spPr>
        <p:txBody>
          <a:bodyPr>
            <a:normAutofit/>
          </a:bodyPr>
          <a:lstStyle/>
          <a:p>
            <a:r>
              <a:rPr lang="en-US" dirty="0">
                <a:latin typeface="+mj-lt"/>
              </a:rPr>
              <a:t>Features: Paralleling the Outputs</a:t>
            </a:r>
          </a:p>
        </p:txBody>
      </p:sp>
      <p:sp>
        <p:nvSpPr>
          <p:cNvPr id="11375" name="Text Box 111"/>
          <p:cNvSpPr txBox="1">
            <a:spLocks noChangeArrowheads="1"/>
          </p:cNvSpPr>
          <p:nvPr/>
        </p:nvSpPr>
        <p:spPr bwMode="auto">
          <a:xfrm>
            <a:off x="6324599" y="2198914"/>
            <a:ext cx="2460171" cy="892552"/>
          </a:xfrm>
          <a:prstGeom prst="rect">
            <a:avLst/>
          </a:prstGeom>
          <a:solidFill>
            <a:schemeClr val="bg1"/>
          </a:solidFill>
          <a:ln w="18796" algn="ctr">
            <a:noFill/>
            <a:miter lim="800000"/>
            <a:headEnd/>
            <a:tailEnd/>
          </a:ln>
          <a:effectLst/>
        </p:spPr>
        <p:txBody>
          <a:bodyPr wrap="square">
            <a:spAutoFit/>
          </a:bodyPr>
          <a:lstStyle/>
          <a:p>
            <a:pPr eaLnBrk="1" hangingPunct="1"/>
            <a:r>
              <a:rPr lang="en-US" sz="1600" dirty="0" smtClean="0"/>
              <a:t>VNI4140K-32</a:t>
            </a:r>
          </a:p>
          <a:p>
            <a:pPr eaLnBrk="1" hangingPunct="1"/>
            <a:r>
              <a:rPr lang="en-US" sz="1600" dirty="0" smtClean="0"/>
              <a:t>2 Channels in Parallel</a:t>
            </a:r>
          </a:p>
          <a:p>
            <a:pPr eaLnBrk="1" hangingPunct="1"/>
            <a:r>
              <a:rPr lang="en-US" sz="2000" dirty="0" err="1" smtClean="0"/>
              <a:t>Ilim</a:t>
            </a:r>
            <a:r>
              <a:rPr lang="en-US" sz="2000" dirty="0" smtClean="0"/>
              <a:t> typ. 2,6A</a:t>
            </a:r>
            <a:endParaRPr lang="en-US" sz="2000" dirty="0"/>
          </a:p>
        </p:txBody>
      </p:sp>
      <p:sp>
        <p:nvSpPr>
          <p:cNvPr id="11377" name="Text Box 113"/>
          <p:cNvSpPr txBox="1">
            <a:spLocks noChangeArrowheads="1"/>
          </p:cNvSpPr>
          <p:nvPr/>
        </p:nvSpPr>
        <p:spPr bwMode="auto">
          <a:xfrm>
            <a:off x="6251630" y="1012372"/>
            <a:ext cx="2892370" cy="892552"/>
          </a:xfrm>
          <a:prstGeom prst="rect">
            <a:avLst/>
          </a:prstGeom>
          <a:solidFill>
            <a:schemeClr val="bg1"/>
          </a:solidFill>
          <a:ln w="18796" algn="ctr">
            <a:noFill/>
            <a:miter lim="800000"/>
            <a:headEnd/>
            <a:tailEnd/>
          </a:ln>
          <a:effectLst/>
        </p:spPr>
        <p:txBody>
          <a:bodyPr wrap="square">
            <a:spAutoFit/>
          </a:bodyPr>
          <a:lstStyle/>
          <a:p>
            <a:pPr eaLnBrk="1" hangingPunct="1"/>
            <a:r>
              <a:rPr lang="en-US" sz="1600" dirty="0" smtClean="0"/>
              <a:t>VNI4140K-32 </a:t>
            </a:r>
          </a:p>
          <a:p>
            <a:pPr eaLnBrk="1" hangingPunct="1"/>
            <a:r>
              <a:rPr lang="en-US" sz="1600" dirty="0" smtClean="0"/>
              <a:t>4 Channels in Parallel</a:t>
            </a:r>
          </a:p>
          <a:p>
            <a:pPr eaLnBrk="1" hangingPunct="1"/>
            <a:r>
              <a:rPr lang="en-US" sz="2000" dirty="0" err="1" smtClean="0"/>
              <a:t>Ilim</a:t>
            </a:r>
            <a:r>
              <a:rPr lang="en-US" sz="2000" dirty="0" smtClean="0"/>
              <a:t> typ. 5,2A</a:t>
            </a:r>
            <a:endParaRPr lang="en-US" dirty="0"/>
          </a:p>
        </p:txBody>
      </p:sp>
      <p:grpSp>
        <p:nvGrpSpPr>
          <p:cNvPr id="2" name="Group 114"/>
          <p:cNvGrpSpPr/>
          <p:nvPr/>
        </p:nvGrpSpPr>
        <p:grpSpPr>
          <a:xfrm>
            <a:off x="566738" y="1020997"/>
            <a:ext cx="6767512" cy="5064125"/>
            <a:chOff x="566738" y="727075"/>
            <a:chExt cx="6767512" cy="5064125"/>
          </a:xfrm>
        </p:grpSpPr>
        <p:grpSp>
          <p:nvGrpSpPr>
            <p:cNvPr id="3" name="Group 2"/>
            <p:cNvGrpSpPr>
              <a:grpSpLocks/>
            </p:cNvGrpSpPr>
            <p:nvPr/>
          </p:nvGrpSpPr>
          <p:grpSpPr bwMode="auto">
            <a:xfrm>
              <a:off x="5478463" y="2867025"/>
              <a:ext cx="657225" cy="2270125"/>
              <a:chOff x="3451" y="1806"/>
              <a:chExt cx="414" cy="1430"/>
            </a:xfrm>
          </p:grpSpPr>
          <p:sp>
            <p:nvSpPr>
              <p:cNvPr id="11267" name="Line 3"/>
              <p:cNvSpPr>
                <a:spLocks noChangeShapeType="1"/>
              </p:cNvSpPr>
              <p:nvPr/>
            </p:nvSpPr>
            <p:spPr bwMode="auto">
              <a:xfrm>
                <a:off x="3839" y="1806"/>
                <a:ext cx="0" cy="1430"/>
              </a:xfrm>
              <a:prstGeom prst="line">
                <a:avLst/>
              </a:prstGeom>
              <a:noFill/>
              <a:ln w="31750">
                <a:solidFill>
                  <a:schemeClr val="tx1"/>
                </a:solidFill>
                <a:round/>
                <a:headEnd/>
                <a:tailEnd/>
              </a:ln>
              <a:effectLst/>
            </p:spPr>
            <p:txBody>
              <a:bodyPr>
                <a:spAutoFit/>
              </a:bodyPr>
              <a:lstStyle/>
              <a:p>
                <a:endParaRPr lang="de-DE"/>
              </a:p>
            </p:txBody>
          </p:sp>
          <p:sp>
            <p:nvSpPr>
              <p:cNvPr id="11268" name="Line 4"/>
              <p:cNvSpPr>
                <a:spLocks noChangeShapeType="1"/>
              </p:cNvSpPr>
              <p:nvPr/>
            </p:nvSpPr>
            <p:spPr bwMode="auto">
              <a:xfrm>
                <a:off x="3451" y="1806"/>
                <a:ext cx="388" cy="0"/>
              </a:xfrm>
              <a:prstGeom prst="line">
                <a:avLst/>
              </a:prstGeom>
              <a:noFill/>
              <a:ln w="31750">
                <a:solidFill>
                  <a:schemeClr val="tx1"/>
                </a:solidFill>
                <a:round/>
                <a:headEnd/>
                <a:tailEnd/>
              </a:ln>
              <a:effectLst/>
            </p:spPr>
            <p:txBody>
              <a:bodyPr>
                <a:spAutoFit/>
              </a:bodyPr>
              <a:lstStyle/>
              <a:p>
                <a:endParaRPr lang="de-DE"/>
              </a:p>
            </p:txBody>
          </p:sp>
          <p:sp>
            <p:nvSpPr>
              <p:cNvPr id="11269" name="Oval 5"/>
              <p:cNvSpPr>
                <a:spLocks noChangeArrowheads="1"/>
              </p:cNvSpPr>
              <p:nvPr/>
            </p:nvSpPr>
            <p:spPr bwMode="auto">
              <a:xfrm>
                <a:off x="3813" y="1945"/>
                <a:ext cx="52" cy="57"/>
              </a:xfrm>
              <a:prstGeom prst="ellipse">
                <a:avLst/>
              </a:prstGeom>
              <a:solidFill>
                <a:schemeClr val="tx1"/>
              </a:solidFill>
              <a:ln w="18796" algn="ctr">
                <a:solidFill>
                  <a:srgbClr val="000000"/>
                </a:solidFill>
                <a:round/>
                <a:headEnd/>
                <a:tailEnd/>
              </a:ln>
              <a:effectLst/>
            </p:spPr>
            <p:txBody>
              <a:bodyPr wrap="none" anchor="ctr">
                <a:spAutoFit/>
              </a:bodyPr>
              <a:lstStyle/>
              <a:p>
                <a:endParaRPr lang="de-DE"/>
              </a:p>
            </p:txBody>
          </p:sp>
        </p:grpSp>
        <p:grpSp>
          <p:nvGrpSpPr>
            <p:cNvPr id="4" name="Group 6"/>
            <p:cNvGrpSpPr>
              <a:grpSpLocks/>
            </p:cNvGrpSpPr>
            <p:nvPr/>
          </p:nvGrpSpPr>
          <p:grpSpPr bwMode="auto">
            <a:xfrm>
              <a:off x="5489575" y="3121025"/>
              <a:ext cx="646113" cy="2016125"/>
              <a:chOff x="3458" y="1966"/>
              <a:chExt cx="407" cy="1270"/>
            </a:xfrm>
          </p:grpSpPr>
          <p:sp>
            <p:nvSpPr>
              <p:cNvPr id="11271" name="Line 7"/>
              <p:cNvSpPr>
                <a:spLocks noChangeShapeType="1"/>
              </p:cNvSpPr>
              <p:nvPr/>
            </p:nvSpPr>
            <p:spPr bwMode="auto">
              <a:xfrm>
                <a:off x="3458" y="1966"/>
                <a:ext cx="388" cy="0"/>
              </a:xfrm>
              <a:prstGeom prst="line">
                <a:avLst/>
              </a:prstGeom>
              <a:noFill/>
              <a:ln w="31750">
                <a:solidFill>
                  <a:schemeClr val="tx1"/>
                </a:solidFill>
                <a:round/>
                <a:headEnd/>
                <a:tailEnd/>
              </a:ln>
              <a:effectLst/>
            </p:spPr>
            <p:txBody>
              <a:bodyPr>
                <a:spAutoFit/>
              </a:bodyPr>
              <a:lstStyle/>
              <a:p>
                <a:endParaRPr lang="de-DE"/>
              </a:p>
            </p:txBody>
          </p:sp>
          <p:sp>
            <p:nvSpPr>
              <p:cNvPr id="11272" name="Oval 8"/>
              <p:cNvSpPr>
                <a:spLocks noChangeArrowheads="1"/>
              </p:cNvSpPr>
              <p:nvPr/>
            </p:nvSpPr>
            <p:spPr bwMode="auto">
              <a:xfrm>
                <a:off x="3813" y="2098"/>
                <a:ext cx="52" cy="57"/>
              </a:xfrm>
              <a:prstGeom prst="ellipse">
                <a:avLst/>
              </a:prstGeom>
              <a:solidFill>
                <a:schemeClr val="tx1"/>
              </a:solidFill>
              <a:ln w="18796" algn="ctr">
                <a:solidFill>
                  <a:srgbClr val="000000"/>
                </a:solidFill>
                <a:round/>
                <a:headEnd/>
                <a:tailEnd/>
              </a:ln>
              <a:effectLst/>
            </p:spPr>
            <p:txBody>
              <a:bodyPr wrap="none" anchor="ctr">
                <a:spAutoFit/>
              </a:bodyPr>
              <a:lstStyle/>
              <a:p>
                <a:endParaRPr lang="de-DE"/>
              </a:p>
            </p:txBody>
          </p:sp>
          <p:sp>
            <p:nvSpPr>
              <p:cNvPr id="11273" name="Line 9"/>
              <p:cNvSpPr>
                <a:spLocks noChangeShapeType="1"/>
              </p:cNvSpPr>
              <p:nvPr/>
            </p:nvSpPr>
            <p:spPr bwMode="auto">
              <a:xfrm>
                <a:off x="3844" y="1975"/>
                <a:ext cx="0" cy="1261"/>
              </a:xfrm>
              <a:prstGeom prst="line">
                <a:avLst/>
              </a:prstGeom>
              <a:noFill/>
              <a:ln w="25400">
                <a:solidFill>
                  <a:schemeClr val="tx1"/>
                </a:solidFill>
                <a:miter lim="800000"/>
                <a:headEnd/>
                <a:tailEnd/>
              </a:ln>
              <a:effectLst/>
            </p:spPr>
            <p:txBody>
              <a:bodyPr wrap="none"/>
              <a:lstStyle/>
              <a:p>
                <a:endParaRPr lang="de-DE"/>
              </a:p>
            </p:txBody>
          </p:sp>
        </p:grpSp>
        <p:grpSp>
          <p:nvGrpSpPr>
            <p:cNvPr id="5" name="Group 10"/>
            <p:cNvGrpSpPr>
              <a:grpSpLocks/>
            </p:cNvGrpSpPr>
            <p:nvPr/>
          </p:nvGrpSpPr>
          <p:grpSpPr bwMode="auto">
            <a:xfrm>
              <a:off x="5489575" y="3359150"/>
              <a:ext cx="646113" cy="1792288"/>
              <a:chOff x="3458" y="2116"/>
              <a:chExt cx="407" cy="1129"/>
            </a:xfrm>
          </p:grpSpPr>
          <p:sp>
            <p:nvSpPr>
              <p:cNvPr id="11275" name="Oval 11"/>
              <p:cNvSpPr>
                <a:spLocks noChangeArrowheads="1"/>
              </p:cNvSpPr>
              <p:nvPr/>
            </p:nvSpPr>
            <p:spPr bwMode="auto">
              <a:xfrm>
                <a:off x="3813" y="2269"/>
                <a:ext cx="52" cy="57"/>
              </a:xfrm>
              <a:prstGeom prst="ellipse">
                <a:avLst/>
              </a:prstGeom>
              <a:solidFill>
                <a:schemeClr val="tx1"/>
              </a:solidFill>
              <a:ln w="18796" algn="ctr">
                <a:solidFill>
                  <a:srgbClr val="000000"/>
                </a:solidFill>
                <a:round/>
                <a:headEnd/>
                <a:tailEnd/>
              </a:ln>
              <a:effectLst/>
            </p:spPr>
            <p:txBody>
              <a:bodyPr wrap="none" anchor="ctr">
                <a:spAutoFit/>
              </a:bodyPr>
              <a:lstStyle/>
              <a:p>
                <a:endParaRPr lang="de-DE"/>
              </a:p>
            </p:txBody>
          </p:sp>
          <p:sp>
            <p:nvSpPr>
              <p:cNvPr id="11276" name="Line 12"/>
              <p:cNvSpPr>
                <a:spLocks noChangeShapeType="1"/>
              </p:cNvSpPr>
              <p:nvPr/>
            </p:nvSpPr>
            <p:spPr bwMode="auto">
              <a:xfrm>
                <a:off x="3458" y="2128"/>
                <a:ext cx="388" cy="0"/>
              </a:xfrm>
              <a:prstGeom prst="line">
                <a:avLst/>
              </a:prstGeom>
              <a:noFill/>
              <a:ln w="31750">
                <a:solidFill>
                  <a:schemeClr val="tx1"/>
                </a:solidFill>
                <a:round/>
                <a:headEnd/>
                <a:tailEnd/>
              </a:ln>
              <a:effectLst/>
            </p:spPr>
            <p:txBody>
              <a:bodyPr>
                <a:spAutoFit/>
              </a:bodyPr>
              <a:lstStyle/>
              <a:p>
                <a:endParaRPr lang="de-DE"/>
              </a:p>
            </p:txBody>
          </p:sp>
          <p:sp>
            <p:nvSpPr>
              <p:cNvPr id="11277" name="Line 13"/>
              <p:cNvSpPr>
                <a:spLocks noChangeShapeType="1"/>
              </p:cNvSpPr>
              <p:nvPr/>
            </p:nvSpPr>
            <p:spPr bwMode="auto">
              <a:xfrm flipV="1">
                <a:off x="3844" y="2116"/>
                <a:ext cx="0" cy="1129"/>
              </a:xfrm>
              <a:prstGeom prst="line">
                <a:avLst/>
              </a:prstGeom>
              <a:noFill/>
              <a:ln w="25400">
                <a:solidFill>
                  <a:schemeClr val="tx1"/>
                </a:solidFill>
                <a:miter lim="800000"/>
                <a:headEnd/>
                <a:tailEnd/>
              </a:ln>
              <a:effectLst/>
            </p:spPr>
            <p:txBody>
              <a:bodyPr wrap="none"/>
              <a:lstStyle/>
              <a:p>
                <a:endParaRPr lang="de-DE"/>
              </a:p>
            </p:txBody>
          </p:sp>
        </p:grpSp>
        <p:sp>
          <p:nvSpPr>
            <p:cNvPr id="11278" name="Line 14"/>
            <p:cNvSpPr>
              <a:spLocks noChangeShapeType="1"/>
            </p:cNvSpPr>
            <p:nvPr/>
          </p:nvSpPr>
          <p:spPr bwMode="auto">
            <a:xfrm>
              <a:off x="6094413" y="3630613"/>
              <a:ext cx="0" cy="1520825"/>
            </a:xfrm>
            <a:prstGeom prst="line">
              <a:avLst/>
            </a:prstGeom>
            <a:noFill/>
            <a:ln w="25400">
              <a:solidFill>
                <a:schemeClr val="tx1"/>
              </a:solidFill>
              <a:miter lim="800000"/>
              <a:headEnd/>
              <a:tailEnd/>
            </a:ln>
            <a:effectLst/>
          </p:spPr>
          <p:txBody>
            <a:bodyPr wrap="none"/>
            <a:lstStyle/>
            <a:p>
              <a:endParaRPr lang="de-DE"/>
            </a:p>
          </p:txBody>
        </p:sp>
        <p:pic>
          <p:nvPicPr>
            <p:cNvPr id="11279" name="Picture 15"/>
            <p:cNvPicPr>
              <a:picLocks noChangeAspect="1" noChangeArrowheads="1"/>
            </p:cNvPicPr>
            <p:nvPr/>
          </p:nvPicPr>
          <p:blipFill>
            <a:blip r:embed="rId4" cstate="print"/>
            <a:srcRect/>
            <a:stretch>
              <a:fillRect/>
            </a:stretch>
          </p:blipFill>
          <p:spPr bwMode="auto">
            <a:xfrm>
              <a:off x="1320800" y="1074738"/>
              <a:ext cx="4171950" cy="3128962"/>
            </a:xfrm>
            <a:prstGeom prst="rect">
              <a:avLst/>
            </a:prstGeom>
            <a:noFill/>
          </p:spPr>
        </p:pic>
        <p:sp>
          <p:nvSpPr>
            <p:cNvPr id="11280" name="Line 16"/>
            <p:cNvSpPr>
              <a:spLocks noChangeShapeType="1"/>
            </p:cNvSpPr>
            <p:nvPr/>
          </p:nvSpPr>
          <p:spPr bwMode="auto">
            <a:xfrm flipH="1" flipV="1">
              <a:off x="5441950" y="1114425"/>
              <a:ext cx="0" cy="374650"/>
            </a:xfrm>
            <a:prstGeom prst="line">
              <a:avLst/>
            </a:prstGeom>
            <a:noFill/>
            <a:ln w="31750">
              <a:solidFill>
                <a:schemeClr val="tx1"/>
              </a:solidFill>
              <a:round/>
              <a:headEnd/>
              <a:tailEnd/>
            </a:ln>
            <a:effectLst/>
          </p:spPr>
          <p:txBody>
            <a:bodyPr>
              <a:spAutoFit/>
            </a:bodyPr>
            <a:lstStyle/>
            <a:p>
              <a:endParaRPr lang="de-DE"/>
            </a:p>
          </p:txBody>
        </p:sp>
        <p:sp>
          <p:nvSpPr>
            <p:cNvPr id="11281" name="Rectangle 17"/>
            <p:cNvSpPr>
              <a:spLocks noChangeArrowheads="1"/>
            </p:cNvSpPr>
            <p:nvPr/>
          </p:nvSpPr>
          <p:spPr bwMode="auto">
            <a:xfrm>
              <a:off x="5848350" y="3935413"/>
              <a:ext cx="487363" cy="854075"/>
            </a:xfrm>
            <a:prstGeom prst="rect">
              <a:avLst/>
            </a:prstGeom>
            <a:solidFill>
              <a:schemeClr val="bg1"/>
            </a:solidFill>
            <a:ln w="31750" algn="ctr">
              <a:solidFill>
                <a:schemeClr val="tx1"/>
              </a:solidFill>
              <a:miter lim="800000"/>
              <a:headEnd/>
              <a:tailEnd/>
            </a:ln>
            <a:effectLst/>
          </p:spPr>
          <p:txBody>
            <a:bodyPr anchor="ctr">
              <a:spAutoFit/>
            </a:bodyPr>
            <a:lstStyle/>
            <a:p>
              <a:endParaRPr lang="de-DE"/>
            </a:p>
          </p:txBody>
        </p:sp>
        <p:sp>
          <p:nvSpPr>
            <p:cNvPr id="11283" name="Text Box 19"/>
            <p:cNvSpPr txBox="1">
              <a:spLocks noChangeArrowheads="1"/>
            </p:cNvSpPr>
            <p:nvPr/>
          </p:nvSpPr>
          <p:spPr bwMode="auto">
            <a:xfrm>
              <a:off x="4679950" y="727075"/>
              <a:ext cx="530225" cy="304800"/>
            </a:xfrm>
            <a:prstGeom prst="rect">
              <a:avLst/>
            </a:prstGeom>
            <a:noFill/>
            <a:ln w="18796" algn="ctr">
              <a:noFill/>
              <a:miter lim="800000"/>
              <a:headEnd/>
              <a:tailEnd/>
            </a:ln>
            <a:effectLst/>
          </p:spPr>
          <p:txBody>
            <a:bodyPr wrap="none">
              <a:spAutoFit/>
            </a:bodyPr>
            <a:lstStyle/>
            <a:p>
              <a:pPr eaLnBrk="1" hangingPunct="1"/>
              <a:r>
                <a:rPr lang="en-US" sz="1400" b="1" dirty="0" err="1">
                  <a:latin typeface="Verdana" pitchFamily="34" charset="0"/>
                </a:rPr>
                <a:t>Vcc</a:t>
              </a:r>
              <a:endParaRPr lang="en-US" sz="1400" b="1" dirty="0">
                <a:latin typeface="Verdana" pitchFamily="34" charset="0"/>
              </a:endParaRPr>
            </a:p>
          </p:txBody>
        </p:sp>
        <p:sp>
          <p:nvSpPr>
            <p:cNvPr id="11284" name="Line 20"/>
            <p:cNvSpPr>
              <a:spLocks noChangeShapeType="1"/>
            </p:cNvSpPr>
            <p:nvPr/>
          </p:nvSpPr>
          <p:spPr bwMode="auto">
            <a:xfrm>
              <a:off x="831850" y="2538413"/>
              <a:ext cx="720725" cy="0"/>
            </a:xfrm>
            <a:prstGeom prst="line">
              <a:avLst/>
            </a:prstGeom>
            <a:noFill/>
            <a:ln w="31750">
              <a:solidFill>
                <a:schemeClr val="tx1"/>
              </a:solidFill>
              <a:round/>
              <a:headEnd/>
              <a:tailEnd/>
            </a:ln>
            <a:effectLst/>
          </p:spPr>
          <p:txBody>
            <a:bodyPr>
              <a:spAutoFit/>
            </a:bodyPr>
            <a:lstStyle/>
            <a:p>
              <a:endParaRPr lang="de-DE"/>
            </a:p>
          </p:txBody>
        </p:sp>
        <p:grpSp>
          <p:nvGrpSpPr>
            <p:cNvPr id="6" name="Group 21"/>
            <p:cNvGrpSpPr>
              <a:grpSpLocks/>
            </p:cNvGrpSpPr>
            <p:nvPr/>
          </p:nvGrpSpPr>
          <p:grpSpPr bwMode="auto">
            <a:xfrm>
              <a:off x="3729038" y="5635625"/>
              <a:ext cx="458787" cy="155575"/>
              <a:chOff x="3317" y="3314"/>
              <a:chExt cx="313" cy="98"/>
            </a:xfrm>
          </p:grpSpPr>
          <p:sp>
            <p:nvSpPr>
              <p:cNvPr id="11286" name="Line 22"/>
              <p:cNvSpPr>
                <a:spLocks noChangeShapeType="1"/>
              </p:cNvSpPr>
              <p:nvPr/>
            </p:nvSpPr>
            <p:spPr bwMode="auto">
              <a:xfrm flipV="1">
                <a:off x="3317" y="3314"/>
                <a:ext cx="313" cy="2"/>
              </a:xfrm>
              <a:prstGeom prst="line">
                <a:avLst/>
              </a:prstGeom>
              <a:noFill/>
              <a:ln w="31750">
                <a:solidFill>
                  <a:schemeClr val="tx1"/>
                </a:solidFill>
                <a:round/>
                <a:headEnd/>
                <a:tailEnd/>
              </a:ln>
              <a:effectLst/>
            </p:spPr>
            <p:txBody>
              <a:bodyPr>
                <a:spAutoFit/>
              </a:bodyPr>
              <a:lstStyle/>
              <a:p>
                <a:endParaRPr lang="de-DE"/>
              </a:p>
            </p:txBody>
          </p:sp>
          <p:sp>
            <p:nvSpPr>
              <p:cNvPr id="11287" name="Line 23"/>
              <p:cNvSpPr>
                <a:spLocks noChangeShapeType="1"/>
              </p:cNvSpPr>
              <p:nvPr/>
            </p:nvSpPr>
            <p:spPr bwMode="auto">
              <a:xfrm flipV="1">
                <a:off x="3412" y="3411"/>
                <a:ext cx="122" cy="1"/>
              </a:xfrm>
              <a:prstGeom prst="line">
                <a:avLst/>
              </a:prstGeom>
              <a:noFill/>
              <a:ln w="31750">
                <a:solidFill>
                  <a:schemeClr val="tx1"/>
                </a:solidFill>
                <a:round/>
                <a:headEnd/>
                <a:tailEnd/>
              </a:ln>
              <a:effectLst/>
            </p:spPr>
            <p:txBody>
              <a:bodyPr>
                <a:spAutoFit/>
              </a:bodyPr>
              <a:lstStyle/>
              <a:p>
                <a:endParaRPr lang="de-DE"/>
              </a:p>
            </p:txBody>
          </p:sp>
          <p:sp>
            <p:nvSpPr>
              <p:cNvPr id="11288" name="Line 24"/>
              <p:cNvSpPr>
                <a:spLocks noChangeShapeType="1"/>
              </p:cNvSpPr>
              <p:nvPr/>
            </p:nvSpPr>
            <p:spPr bwMode="auto">
              <a:xfrm>
                <a:off x="3356" y="3363"/>
                <a:ext cx="236" cy="0"/>
              </a:xfrm>
              <a:prstGeom prst="line">
                <a:avLst/>
              </a:prstGeom>
              <a:noFill/>
              <a:ln w="31750">
                <a:solidFill>
                  <a:schemeClr val="tx1"/>
                </a:solidFill>
                <a:round/>
                <a:headEnd/>
                <a:tailEnd/>
              </a:ln>
              <a:effectLst/>
            </p:spPr>
            <p:txBody>
              <a:bodyPr>
                <a:spAutoFit/>
              </a:bodyPr>
              <a:lstStyle/>
              <a:p>
                <a:endParaRPr lang="de-DE"/>
              </a:p>
            </p:txBody>
          </p:sp>
        </p:grpSp>
        <p:sp>
          <p:nvSpPr>
            <p:cNvPr id="11289" name="Line 25"/>
            <p:cNvSpPr>
              <a:spLocks noChangeShapeType="1"/>
            </p:cNvSpPr>
            <p:nvPr/>
          </p:nvSpPr>
          <p:spPr bwMode="auto">
            <a:xfrm>
              <a:off x="3943350" y="5137150"/>
              <a:ext cx="2151063" cy="0"/>
            </a:xfrm>
            <a:prstGeom prst="line">
              <a:avLst/>
            </a:prstGeom>
            <a:noFill/>
            <a:ln w="31750">
              <a:solidFill>
                <a:schemeClr val="tx1"/>
              </a:solidFill>
              <a:round/>
              <a:headEnd/>
              <a:tailEnd/>
            </a:ln>
            <a:effectLst/>
          </p:spPr>
          <p:txBody>
            <a:bodyPr>
              <a:spAutoFit/>
            </a:bodyPr>
            <a:lstStyle/>
            <a:p>
              <a:endParaRPr lang="de-DE"/>
            </a:p>
          </p:txBody>
        </p:sp>
        <p:sp>
          <p:nvSpPr>
            <p:cNvPr id="11290" name="Line 26"/>
            <p:cNvSpPr>
              <a:spLocks noChangeShapeType="1"/>
            </p:cNvSpPr>
            <p:nvPr/>
          </p:nvSpPr>
          <p:spPr bwMode="auto">
            <a:xfrm>
              <a:off x="3943350" y="3951288"/>
              <a:ext cx="0" cy="1687512"/>
            </a:xfrm>
            <a:prstGeom prst="line">
              <a:avLst/>
            </a:prstGeom>
            <a:noFill/>
            <a:ln w="31750">
              <a:solidFill>
                <a:schemeClr val="tx1"/>
              </a:solidFill>
              <a:round/>
              <a:headEnd/>
              <a:tailEnd/>
            </a:ln>
            <a:effectLst/>
          </p:spPr>
          <p:txBody>
            <a:bodyPr>
              <a:spAutoFit/>
            </a:bodyPr>
            <a:lstStyle/>
            <a:p>
              <a:endParaRPr lang="de-DE"/>
            </a:p>
          </p:txBody>
        </p:sp>
        <p:sp>
          <p:nvSpPr>
            <p:cNvPr id="11291" name="Line 27"/>
            <p:cNvSpPr>
              <a:spLocks noChangeShapeType="1"/>
            </p:cNvSpPr>
            <p:nvPr/>
          </p:nvSpPr>
          <p:spPr bwMode="auto">
            <a:xfrm flipH="1">
              <a:off x="3943350" y="4933950"/>
              <a:ext cx="0" cy="409575"/>
            </a:xfrm>
            <a:prstGeom prst="line">
              <a:avLst/>
            </a:prstGeom>
            <a:noFill/>
            <a:ln w="31750">
              <a:solidFill>
                <a:schemeClr val="tx1"/>
              </a:solidFill>
              <a:round/>
              <a:headEnd/>
              <a:tailEnd/>
            </a:ln>
            <a:effectLst/>
          </p:spPr>
          <p:txBody>
            <a:bodyPr>
              <a:spAutoFit/>
            </a:bodyPr>
            <a:lstStyle/>
            <a:p>
              <a:endParaRPr lang="de-DE"/>
            </a:p>
          </p:txBody>
        </p:sp>
        <p:sp>
          <p:nvSpPr>
            <p:cNvPr id="11292" name="Oval 28"/>
            <p:cNvSpPr>
              <a:spLocks noChangeArrowheads="1"/>
            </p:cNvSpPr>
            <p:nvPr/>
          </p:nvSpPr>
          <p:spPr bwMode="auto">
            <a:xfrm>
              <a:off x="3913188" y="5092700"/>
              <a:ext cx="82550" cy="90488"/>
            </a:xfrm>
            <a:prstGeom prst="ellipse">
              <a:avLst/>
            </a:prstGeom>
            <a:solidFill>
              <a:schemeClr val="tx1"/>
            </a:solidFill>
            <a:ln w="18796" algn="ctr">
              <a:solidFill>
                <a:srgbClr val="000000"/>
              </a:solidFill>
              <a:round/>
              <a:headEnd/>
              <a:tailEnd/>
            </a:ln>
            <a:effectLst/>
          </p:spPr>
          <p:txBody>
            <a:bodyPr wrap="none" anchor="ctr">
              <a:spAutoFit/>
            </a:bodyPr>
            <a:lstStyle/>
            <a:p>
              <a:endParaRPr lang="de-DE"/>
            </a:p>
          </p:txBody>
        </p:sp>
        <p:sp>
          <p:nvSpPr>
            <p:cNvPr id="11293" name="Line 29"/>
            <p:cNvSpPr>
              <a:spLocks noChangeShapeType="1"/>
            </p:cNvSpPr>
            <p:nvPr/>
          </p:nvSpPr>
          <p:spPr bwMode="auto">
            <a:xfrm>
              <a:off x="714375" y="3681413"/>
              <a:ext cx="720725" cy="0"/>
            </a:xfrm>
            <a:prstGeom prst="line">
              <a:avLst/>
            </a:prstGeom>
            <a:noFill/>
            <a:ln w="31750">
              <a:solidFill>
                <a:schemeClr val="tx1"/>
              </a:solidFill>
              <a:round/>
              <a:headEnd/>
              <a:tailEnd/>
            </a:ln>
            <a:effectLst/>
          </p:spPr>
          <p:txBody>
            <a:bodyPr>
              <a:spAutoFit/>
            </a:bodyPr>
            <a:lstStyle/>
            <a:p>
              <a:endParaRPr lang="de-DE"/>
            </a:p>
          </p:txBody>
        </p:sp>
        <p:sp>
          <p:nvSpPr>
            <p:cNvPr id="11294" name="Line 30"/>
            <p:cNvSpPr>
              <a:spLocks noChangeShapeType="1"/>
            </p:cNvSpPr>
            <p:nvPr/>
          </p:nvSpPr>
          <p:spPr bwMode="auto">
            <a:xfrm flipV="1">
              <a:off x="5048250" y="1489075"/>
              <a:ext cx="373063" cy="0"/>
            </a:xfrm>
            <a:prstGeom prst="line">
              <a:avLst/>
            </a:prstGeom>
            <a:noFill/>
            <a:ln w="31750">
              <a:solidFill>
                <a:schemeClr val="tx1"/>
              </a:solidFill>
              <a:round/>
              <a:headEnd/>
              <a:tailEnd/>
            </a:ln>
            <a:effectLst/>
          </p:spPr>
          <p:txBody>
            <a:bodyPr>
              <a:spAutoFit/>
            </a:bodyPr>
            <a:lstStyle/>
            <a:p>
              <a:endParaRPr lang="de-DE"/>
            </a:p>
          </p:txBody>
        </p:sp>
        <p:grpSp>
          <p:nvGrpSpPr>
            <p:cNvPr id="7" name="Group 31"/>
            <p:cNvGrpSpPr>
              <a:grpSpLocks/>
            </p:cNvGrpSpPr>
            <p:nvPr/>
          </p:nvGrpSpPr>
          <p:grpSpPr bwMode="auto">
            <a:xfrm>
              <a:off x="5257800" y="776288"/>
              <a:ext cx="382588" cy="366712"/>
              <a:chOff x="3339" y="649"/>
              <a:chExt cx="241" cy="231"/>
            </a:xfrm>
          </p:grpSpPr>
          <p:sp>
            <p:nvSpPr>
              <p:cNvPr id="11296" name="Oval 32"/>
              <p:cNvSpPr>
                <a:spLocks noChangeArrowheads="1"/>
              </p:cNvSpPr>
              <p:nvPr/>
            </p:nvSpPr>
            <p:spPr bwMode="auto">
              <a:xfrm>
                <a:off x="3344" y="661"/>
                <a:ext cx="208" cy="210"/>
              </a:xfrm>
              <a:prstGeom prst="ellipse">
                <a:avLst/>
              </a:prstGeom>
              <a:noFill/>
              <a:ln w="25400" algn="ctr">
                <a:solidFill>
                  <a:schemeClr val="tx1"/>
                </a:solidFill>
                <a:round/>
                <a:headEnd/>
                <a:tailEnd/>
              </a:ln>
              <a:effectLst/>
            </p:spPr>
            <p:txBody>
              <a:bodyPr wrap="none" anchor="ctr">
                <a:spAutoFit/>
              </a:bodyPr>
              <a:lstStyle/>
              <a:p>
                <a:pPr algn="ctr" eaLnBrk="1" hangingPunct="1"/>
                <a:r>
                  <a:rPr lang="en-US" sz="1000" b="1">
                    <a:latin typeface="Verdana" pitchFamily="34" charset="0"/>
                  </a:rPr>
                  <a:t>  </a:t>
                </a:r>
              </a:p>
            </p:txBody>
          </p:sp>
          <p:sp>
            <p:nvSpPr>
              <p:cNvPr id="11297" name="Text Box 33"/>
              <p:cNvSpPr txBox="1">
                <a:spLocks noChangeArrowheads="1"/>
              </p:cNvSpPr>
              <p:nvPr/>
            </p:nvSpPr>
            <p:spPr bwMode="auto">
              <a:xfrm>
                <a:off x="3339" y="649"/>
                <a:ext cx="241" cy="231"/>
              </a:xfrm>
              <a:prstGeom prst="rect">
                <a:avLst/>
              </a:prstGeom>
              <a:noFill/>
              <a:ln w="18796" algn="ctr">
                <a:noFill/>
                <a:miter lim="800000"/>
                <a:headEnd/>
                <a:tailEnd/>
              </a:ln>
              <a:effectLst/>
            </p:spPr>
            <p:txBody>
              <a:bodyPr wrap="none">
                <a:spAutoFit/>
              </a:bodyPr>
              <a:lstStyle/>
              <a:p>
                <a:pPr eaLnBrk="1" hangingPunct="1"/>
                <a:r>
                  <a:rPr lang="en-US" b="1">
                    <a:latin typeface="Verdana" pitchFamily="34" charset="0"/>
                  </a:rPr>
                  <a:t>+</a:t>
                </a:r>
              </a:p>
            </p:txBody>
          </p:sp>
        </p:grpSp>
        <p:sp>
          <p:nvSpPr>
            <p:cNvPr id="11298" name="Text Box 34"/>
            <p:cNvSpPr txBox="1">
              <a:spLocks noChangeArrowheads="1"/>
            </p:cNvSpPr>
            <p:nvPr/>
          </p:nvSpPr>
          <p:spPr bwMode="auto">
            <a:xfrm>
              <a:off x="6489700" y="4165600"/>
              <a:ext cx="844550" cy="366713"/>
            </a:xfrm>
            <a:prstGeom prst="rect">
              <a:avLst/>
            </a:prstGeom>
            <a:noFill/>
            <a:ln w="9525">
              <a:noFill/>
              <a:miter lim="800000"/>
              <a:headEnd/>
              <a:tailEnd/>
            </a:ln>
            <a:effectLst/>
          </p:spPr>
          <p:txBody>
            <a:bodyPr wrap="none">
              <a:spAutoFit/>
            </a:bodyPr>
            <a:lstStyle/>
            <a:p>
              <a:pPr eaLnBrk="1" hangingPunct="1"/>
              <a:r>
                <a:rPr lang="en-US" b="1">
                  <a:latin typeface="Times New Roman" pitchFamily="18" charset="0"/>
                </a:rPr>
                <a:t>LOAD</a:t>
              </a:r>
            </a:p>
          </p:txBody>
        </p:sp>
        <p:grpSp>
          <p:nvGrpSpPr>
            <p:cNvPr id="8" name="Group 35"/>
            <p:cNvGrpSpPr>
              <a:grpSpLocks/>
            </p:cNvGrpSpPr>
            <p:nvPr/>
          </p:nvGrpSpPr>
          <p:grpSpPr bwMode="auto">
            <a:xfrm>
              <a:off x="1209675" y="1749425"/>
              <a:ext cx="338138" cy="788988"/>
              <a:chOff x="762" y="1190"/>
              <a:chExt cx="213" cy="497"/>
            </a:xfrm>
          </p:grpSpPr>
          <p:sp>
            <p:nvSpPr>
              <p:cNvPr id="11300" name="Line 36"/>
              <p:cNvSpPr>
                <a:spLocks noChangeShapeType="1"/>
              </p:cNvSpPr>
              <p:nvPr/>
            </p:nvSpPr>
            <p:spPr bwMode="auto">
              <a:xfrm flipV="1">
                <a:off x="785" y="1190"/>
                <a:ext cx="0" cy="497"/>
              </a:xfrm>
              <a:prstGeom prst="line">
                <a:avLst/>
              </a:prstGeom>
              <a:noFill/>
              <a:ln w="31750">
                <a:solidFill>
                  <a:schemeClr val="tx1"/>
                </a:solidFill>
                <a:round/>
                <a:headEnd/>
                <a:tailEnd/>
              </a:ln>
              <a:effectLst/>
            </p:spPr>
            <p:txBody>
              <a:bodyPr>
                <a:spAutoFit/>
              </a:bodyPr>
              <a:lstStyle/>
              <a:p>
                <a:endParaRPr lang="de-DE"/>
              </a:p>
            </p:txBody>
          </p:sp>
          <p:sp>
            <p:nvSpPr>
              <p:cNvPr id="11301" name="Line 37"/>
              <p:cNvSpPr>
                <a:spLocks noChangeShapeType="1"/>
              </p:cNvSpPr>
              <p:nvPr/>
            </p:nvSpPr>
            <p:spPr bwMode="auto">
              <a:xfrm>
                <a:off x="776" y="1190"/>
                <a:ext cx="199" cy="0"/>
              </a:xfrm>
              <a:prstGeom prst="line">
                <a:avLst/>
              </a:prstGeom>
              <a:noFill/>
              <a:ln w="31750">
                <a:solidFill>
                  <a:schemeClr val="tx1"/>
                </a:solidFill>
                <a:round/>
                <a:headEnd/>
                <a:tailEnd/>
              </a:ln>
              <a:effectLst/>
            </p:spPr>
            <p:txBody>
              <a:bodyPr>
                <a:spAutoFit/>
              </a:bodyPr>
              <a:lstStyle/>
              <a:p>
                <a:endParaRPr lang="de-DE"/>
              </a:p>
            </p:txBody>
          </p:sp>
          <p:sp>
            <p:nvSpPr>
              <p:cNvPr id="11302" name="Oval 38"/>
              <p:cNvSpPr>
                <a:spLocks noChangeArrowheads="1"/>
              </p:cNvSpPr>
              <p:nvPr/>
            </p:nvSpPr>
            <p:spPr bwMode="auto">
              <a:xfrm>
                <a:off x="762" y="1313"/>
                <a:ext cx="52" cy="57"/>
              </a:xfrm>
              <a:prstGeom prst="ellipse">
                <a:avLst/>
              </a:prstGeom>
              <a:solidFill>
                <a:schemeClr val="tx1"/>
              </a:solidFill>
              <a:ln w="18796" algn="ctr">
                <a:solidFill>
                  <a:srgbClr val="000000"/>
                </a:solidFill>
                <a:round/>
                <a:headEnd/>
                <a:tailEnd/>
              </a:ln>
              <a:effectLst/>
            </p:spPr>
            <p:txBody>
              <a:bodyPr wrap="none" anchor="ctr">
                <a:spAutoFit/>
              </a:bodyPr>
              <a:lstStyle/>
              <a:p>
                <a:endParaRPr lang="de-DE"/>
              </a:p>
            </p:txBody>
          </p:sp>
        </p:grpSp>
        <p:sp>
          <p:nvSpPr>
            <p:cNvPr id="11303" name="Line 39"/>
            <p:cNvSpPr>
              <a:spLocks noChangeShapeType="1"/>
            </p:cNvSpPr>
            <p:nvPr/>
          </p:nvSpPr>
          <p:spPr bwMode="auto">
            <a:xfrm>
              <a:off x="5475288" y="3649663"/>
              <a:ext cx="615950" cy="0"/>
            </a:xfrm>
            <a:prstGeom prst="line">
              <a:avLst/>
            </a:prstGeom>
            <a:noFill/>
            <a:ln w="31750">
              <a:solidFill>
                <a:schemeClr val="tx1"/>
              </a:solidFill>
              <a:round/>
              <a:headEnd/>
              <a:tailEnd/>
            </a:ln>
            <a:effectLst/>
          </p:spPr>
          <p:txBody>
            <a:bodyPr>
              <a:spAutoFit/>
            </a:bodyPr>
            <a:lstStyle/>
            <a:p>
              <a:endParaRPr lang="de-DE"/>
            </a:p>
          </p:txBody>
        </p:sp>
        <p:grpSp>
          <p:nvGrpSpPr>
            <p:cNvPr id="9" name="Group 40"/>
            <p:cNvGrpSpPr>
              <a:grpSpLocks/>
            </p:cNvGrpSpPr>
            <p:nvPr/>
          </p:nvGrpSpPr>
          <p:grpSpPr bwMode="auto">
            <a:xfrm>
              <a:off x="1095375" y="2892425"/>
              <a:ext cx="338138" cy="788988"/>
              <a:chOff x="690" y="1910"/>
              <a:chExt cx="213" cy="497"/>
            </a:xfrm>
          </p:grpSpPr>
          <p:sp>
            <p:nvSpPr>
              <p:cNvPr id="11305" name="Line 41"/>
              <p:cNvSpPr>
                <a:spLocks noChangeShapeType="1"/>
              </p:cNvSpPr>
              <p:nvPr/>
            </p:nvSpPr>
            <p:spPr bwMode="auto">
              <a:xfrm flipV="1">
                <a:off x="713" y="1910"/>
                <a:ext cx="0" cy="497"/>
              </a:xfrm>
              <a:prstGeom prst="line">
                <a:avLst/>
              </a:prstGeom>
              <a:noFill/>
              <a:ln w="31750">
                <a:solidFill>
                  <a:schemeClr val="tx1"/>
                </a:solidFill>
                <a:round/>
                <a:headEnd/>
                <a:tailEnd/>
              </a:ln>
              <a:effectLst/>
            </p:spPr>
            <p:txBody>
              <a:bodyPr>
                <a:spAutoFit/>
              </a:bodyPr>
              <a:lstStyle/>
              <a:p>
                <a:endParaRPr lang="de-DE"/>
              </a:p>
            </p:txBody>
          </p:sp>
          <p:sp>
            <p:nvSpPr>
              <p:cNvPr id="11306" name="Line 42"/>
              <p:cNvSpPr>
                <a:spLocks noChangeShapeType="1"/>
              </p:cNvSpPr>
              <p:nvPr/>
            </p:nvSpPr>
            <p:spPr bwMode="auto">
              <a:xfrm>
                <a:off x="704" y="1910"/>
                <a:ext cx="199" cy="0"/>
              </a:xfrm>
              <a:prstGeom prst="line">
                <a:avLst/>
              </a:prstGeom>
              <a:noFill/>
              <a:ln w="31750">
                <a:solidFill>
                  <a:schemeClr val="tx1"/>
                </a:solidFill>
                <a:round/>
                <a:headEnd/>
                <a:tailEnd/>
              </a:ln>
              <a:effectLst/>
            </p:spPr>
            <p:txBody>
              <a:bodyPr>
                <a:spAutoFit/>
              </a:bodyPr>
              <a:lstStyle/>
              <a:p>
                <a:endParaRPr lang="de-DE"/>
              </a:p>
            </p:txBody>
          </p:sp>
          <p:sp>
            <p:nvSpPr>
              <p:cNvPr id="11307" name="Oval 43"/>
              <p:cNvSpPr>
                <a:spLocks noChangeArrowheads="1"/>
              </p:cNvSpPr>
              <p:nvPr/>
            </p:nvSpPr>
            <p:spPr bwMode="auto">
              <a:xfrm>
                <a:off x="690" y="2033"/>
                <a:ext cx="52" cy="57"/>
              </a:xfrm>
              <a:prstGeom prst="ellipse">
                <a:avLst/>
              </a:prstGeom>
              <a:solidFill>
                <a:schemeClr val="tx1"/>
              </a:solidFill>
              <a:ln w="18796" algn="ctr">
                <a:solidFill>
                  <a:srgbClr val="000000"/>
                </a:solidFill>
                <a:round/>
                <a:headEnd/>
                <a:tailEnd/>
              </a:ln>
              <a:effectLst/>
            </p:spPr>
            <p:txBody>
              <a:bodyPr wrap="none" anchor="ctr">
                <a:spAutoFit/>
              </a:bodyPr>
              <a:lstStyle/>
              <a:p>
                <a:endParaRPr lang="de-DE"/>
              </a:p>
            </p:txBody>
          </p:sp>
        </p:grpSp>
        <p:sp>
          <p:nvSpPr>
            <p:cNvPr id="11308" name="AutoShape 44"/>
            <p:cNvSpPr>
              <a:spLocks noChangeArrowheads="1"/>
            </p:cNvSpPr>
            <p:nvPr/>
          </p:nvSpPr>
          <p:spPr bwMode="auto">
            <a:xfrm>
              <a:off x="5608638" y="3560763"/>
              <a:ext cx="239712" cy="180975"/>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grpSp>
          <p:nvGrpSpPr>
            <p:cNvPr id="10" name="Group 45"/>
            <p:cNvGrpSpPr>
              <a:grpSpLocks/>
            </p:cNvGrpSpPr>
            <p:nvPr/>
          </p:nvGrpSpPr>
          <p:grpSpPr bwMode="auto">
            <a:xfrm>
              <a:off x="5605463" y="4014788"/>
              <a:ext cx="976312" cy="893762"/>
              <a:chOff x="3786" y="2599"/>
              <a:chExt cx="116" cy="581"/>
            </a:xfrm>
          </p:grpSpPr>
          <p:sp>
            <p:nvSpPr>
              <p:cNvPr id="11310" name="AutoShape 46"/>
              <p:cNvSpPr>
                <a:spLocks noChangeArrowheads="1"/>
              </p:cNvSpPr>
              <p:nvPr/>
            </p:nvSpPr>
            <p:spPr bwMode="auto">
              <a:xfrm rot="5400000">
                <a:off x="3769" y="2618"/>
                <a:ext cx="151" cy="114"/>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11311" name="AutoShape 47"/>
              <p:cNvSpPr>
                <a:spLocks noChangeArrowheads="1"/>
              </p:cNvSpPr>
              <p:nvPr/>
            </p:nvSpPr>
            <p:spPr bwMode="auto">
              <a:xfrm rot="5400000">
                <a:off x="3767" y="3048"/>
                <a:ext cx="151" cy="114"/>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grpSp>
        <p:grpSp>
          <p:nvGrpSpPr>
            <p:cNvPr id="11" name="Group 48"/>
            <p:cNvGrpSpPr>
              <a:grpSpLocks/>
            </p:cNvGrpSpPr>
            <p:nvPr/>
          </p:nvGrpSpPr>
          <p:grpSpPr bwMode="auto">
            <a:xfrm>
              <a:off x="4170363" y="4781550"/>
              <a:ext cx="1716087" cy="711200"/>
              <a:chOff x="2611" y="3260"/>
              <a:chExt cx="1073" cy="127"/>
            </a:xfrm>
          </p:grpSpPr>
          <p:sp>
            <p:nvSpPr>
              <p:cNvPr id="11313" name="AutoShape 49"/>
              <p:cNvSpPr>
                <a:spLocks noChangeArrowheads="1"/>
              </p:cNvSpPr>
              <p:nvPr/>
            </p:nvSpPr>
            <p:spPr bwMode="auto">
              <a:xfrm rot="10800000">
                <a:off x="3533" y="3273"/>
                <a:ext cx="151" cy="114"/>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11314" name="AutoShape 50"/>
              <p:cNvSpPr>
                <a:spLocks noChangeArrowheads="1"/>
              </p:cNvSpPr>
              <p:nvPr/>
            </p:nvSpPr>
            <p:spPr bwMode="auto">
              <a:xfrm rot="10800000">
                <a:off x="3225" y="3271"/>
                <a:ext cx="151" cy="114"/>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11315" name="AutoShape 51"/>
              <p:cNvSpPr>
                <a:spLocks noChangeArrowheads="1"/>
              </p:cNvSpPr>
              <p:nvPr/>
            </p:nvSpPr>
            <p:spPr bwMode="auto">
              <a:xfrm rot="10800000">
                <a:off x="2918" y="3269"/>
                <a:ext cx="151" cy="114"/>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11316" name="AutoShape 52"/>
              <p:cNvSpPr>
                <a:spLocks noChangeArrowheads="1"/>
              </p:cNvSpPr>
              <p:nvPr/>
            </p:nvSpPr>
            <p:spPr bwMode="auto">
              <a:xfrm rot="10800000">
                <a:off x="2611" y="3260"/>
                <a:ext cx="151" cy="114"/>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grpSp>
        <p:sp>
          <p:nvSpPr>
            <p:cNvPr id="11317" name="AutoShape 53"/>
            <p:cNvSpPr>
              <a:spLocks noChangeArrowheads="1"/>
            </p:cNvSpPr>
            <p:nvPr/>
          </p:nvSpPr>
          <p:spPr bwMode="auto">
            <a:xfrm rot="5400000">
              <a:off x="3808413" y="4959350"/>
              <a:ext cx="239712" cy="1011238"/>
            </a:xfrm>
            <a:prstGeom prst="rightArrow">
              <a:avLst>
                <a:gd name="adj1" fmla="val 50000"/>
                <a:gd name="adj2" fmla="val 25000"/>
              </a:avLst>
            </a:prstGeom>
            <a:solidFill>
              <a:srgbClr val="00FF00"/>
            </a:solidFill>
            <a:ln w="18796" algn="ctr">
              <a:solidFill>
                <a:srgbClr val="00FF00"/>
              </a:solidFill>
              <a:miter lim="800000"/>
              <a:headEnd/>
              <a:tailEnd/>
            </a:ln>
            <a:effectLst/>
          </p:spPr>
          <p:txBody>
            <a:bodyPr anchor="ctr">
              <a:spAutoFit/>
            </a:bodyPr>
            <a:lstStyle/>
            <a:p>
              <a:endParaRPr lang="de-DE"/>
            </a:p>
          </p:txBody>
        </p:sp>
        <p:sp>
          <p:nvSpPr>
            <p:cNvPr id="11318" name="AutoShape 54"/>
            <p:cNvSpPr>
              <a:spLocks noChangeArrowheads="1"/>
            </p:cNvSpPr>
            <p:nvPr/>
          </p:nvSpPr>
          <p:spPr bwMode="auto">
            <a:xfrm rot="10800000">
              <a:off x="5116513" y="1406525"/>
              <a:ext cx="239712" cy="180975"/>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grpSp>
          <p:nvGrpSpPr>
            <p:cNvPr id="12" name="Group 56"/>
            <p:cNvGrpSpPr>
              <a:grpSpLocks/>
            </p:cNvGrpSpPr>
            <p:nvPr/>
          </p:nvGrpSpPr>
          <p:grpSpPr bwMode="auto">
            <a:xfrm>
              <a:off x="1095375" y="3121025"/>
              <a:ext cx="338138" cy="560388"/>
              <a:chOff x="690" y="2054"/>
              <a:chExt cx="213" cy="353"/>
            </a:xfrm>
          </p:grpSpPr>
          <p:sp>
            <p:nvSpPr>
              <p:cNvPr id="11321" name="Line 57"/>
              <p:cNvSpPr>
                <a:spLocks noChangeShapeType="1"/>
              </p:cNvSpPr>
              <p:nvPr/>
            </p:nvSpPr>
            <p:spPr bwMode="auto">
              <a:xfrm>
                <a:off x="704" y="2063"/>
                <a:ext cx="199" cy="0"/>
              </a:xfrm>
              <a:prstGeom prst="line">
                <a:avLst/>
              </a:prstGeom>
              <a:noFill/>
              <a:ln w="31750">
                <a:solidFill>
                  <a:schemeClr val="tx1"/>
                </a:solidFill>
                <a:round/>
                <a:headEnd/>
                <a:tailEnd/>
              </a:ln>
              <a:effectLst/>
            </p:spPr>
            <p:txBody>
              <a:bodyPr>
                <a:spAutoFit/>
              </a:bodyPr>
              <a:lstStyle/>
              <a:p>
                <a:endParaRPr lang="de-DE"/>
              </a:p>
            </p:txBody>
          </p:sp>
          <p:sp>
            <p:nvSpPr>
              <p:cNvPr id="11322" name="Oval 58"/>
              <p:cNvSpPr>
                <a:spLocks noChangeArrowheads="1"/>
              </p:cNvSpPr>
              <p:nvPr/>
            </p:nvSpPr>
            <p:spPr bwMode="auto">
              <a:xfrm>
                <a:off x="690" y="2195"/>
                <a:ext cx="52" cy="57"/>
              </a:xfrm>
              <a:prstGeom prst="ellipse">
                <a:avLst/>
              </a:prstGeom>
              <a:solidFill>
                <a:schemeClr val="tx1"/>
              </a:solidFill>
              <a:ln w="18796" algn="ctr">
                <a:solidFill>
                  <a:srgbClr val="000000"/>
                </a:solidFill>
                <a:round/>
                <a:headEnd/>
                <a:tailEnd/>
              </a:ln>
              <a:effectLst/>
            </p:spPr>
            <p:txBody>
              <a:bodyPr wrap="none" anchor="ctr">
                <a:spAutoFit/>
              </a:bodyPr>
              <a:lstStyle/>
              <a:p>
                <a:endParaRPr lang="de-DE"/>
              </a:p>
            </p:txBody>
          </p:sp>
          <p:sp>
            <p:nvSpPr>
              <p:cNvPr id="11323" name="Line 59"/>
              <p:cNvSpPr>
                <a:spLocks noChangeShapeType="1"/>
              </p:cNvSpPr>
              <p:nvPr/>
            </p:nvSpPr>
            <p:spPr bwMode="auto">
              <a:xfrm flipV="1">
                <a:off x="713" y="2054"/>
                <a:ext cx="0" cy="353"/>
              </a:xfrm>
              <a:prstGeom prst="line">
                <a:avLst/>
              </a:prstGeom>
              <a:noFill/>
              <a:ln w="31750">
                <a:solidFill>
                  <a:schemeClr val="tx1"/>
                </a:solidFill>
                <a:round/>
                <a:headEnd/>
                <a:tailEnd/>
              </a:ln>
              <a:effectLst/>
            </p:spPr>
            <p:txBody>
              <a:bodyPr>
                <a:spAutoFit/>
              </a:bodyPr>
              <a:lstStyle/>
              <a:p>
                <a:endParaRPr lang="de-DE"/>
              </a:p>
            </p:txBody>
          </p:sp>
        </p:grpSp>
        <p:grpSp>
          <p:nvGrpSpPr>
            <p:cNvPr id="13" name="Group 60"/>
            <p:cNvGrpSpPr>
              <a:grpSpLocks/>
            </p:cNvGrpSpPr>
            <p:nvPr/>
          </p:nvGrpSpPr>
          <p:grpSpPr bwMode="auto">
            <a:xfrm>
              <a:off x="1206500" y="1973263"/>
              <a:ext cx="341313" cy="560387"/>
              <a:chOff x="760" y="1331"/>
              <a:chExt cx="215" cy="353"/>
            </a:xfrm>
          </p:grpSpPr>
          <p:sp>
            <p:nvSpPr>
              <p:cNvPr id="11325" name="Line 61"/>
              <p:cNvSpPr>
                <a:spLocks noChangeShapeType="1"/>
              </p:cNvSpPr>
              <p:nvPr/>
            </p:nvSpPr>
            <p:spPr bwMode="auto">
              <a:xfrm>
                <a:off x="776" y="1343"/>
                <a:ext cx="199" cy="0"/>
              </a:xfrm>
              <a:prstGeom prst="line">
                <a:avLst/>
              </a:prstGeom>
              <a:noFill/>
              <a:ln w="31750">
                <a:solidFill>
                  <a:schemeClr val="tx1"/>
                </a:solidFill>
                <a:round/>
                <a:headEnd/>
                <a:tailEnd/>
              </a:ln>
              <a:effectLst/>
            </p:spPr>
            <p:txBody>
              <a:bodyPr>
                <a:spAutoFit/>
              </a:bodyPr>
              <a:lstStyle/>
              <a:p>
                <a:endParaRPr lang="de-DE"/>
              </a:p>
            </p:txBody>
          </p:sp>
          <p:sp>
            <p:nvSpPr>
              <p:cNvPr id="11326" name="Oval 62"/>
              <p:cNvSpPr>
                <a:spLocks noChangeArrowheads="1"/>
              </p:cNvSpPr>
              <p:nvPr/>
            </p:nvSpPr>
            <p:spPr bwMode="auto">
              <a:xfrm>
                <a:off x="760" y="1473"/>
                <a:ext cx="52" cy="57"/>
              </a:xfrm>
              <a:prstGeom prst="ellipse">
                <a:avLst/>
              </a:prstGeom>
              <a:solidFill>
                <a:schemeClr val="tx1"/>
              </a:solidFill>
              <a:ln w="18796" algn="ctr">
                <a:solidFill>
                  <a:srgbClr val="000000"/>
                </a:solidFill>
                <a:round/>
                <a:headEnd/>
                <a:tailEnd/>
              </a:ln>
              <a:effectLst/>
            </p:spPr>
            <p:txBody>
              <a:bodyPr wrap="none" anchor="ctr">
                <a:spAutoFit/>
              </a:bodyPr>
              <a:lstStyle/>
              <a:p>
                <a:endParaRPr lang="de-DE"/>
              </a:p>
            </p:txBody>
          </p:sp>
          <p:sp>
            <p:nvSpPr>
              <p:cNvPr id="11327" name="Line 63"/>
              <p:cNvSpPr>
                <a:spLocks noChangeShapeType="1"/>
              </p:cNvSpPr>
              <p:nvPr/>
            </p:nvSpPr>
            <p:spPr bwMode="auto">
              <a:xfrm flipV="1">
                <a:off x="785" y="1331"/>
                <a:ext cx="0" cy="353"/>
              </a:xfrm>
              <a:prstGeom prst="line">
                <a:avLst/>
              </a:prstGeom>
              <a:noFill/>
              <a:ln w="31750">
                <a:solidFill>
                  <a:schemeClr val="tx1"/>
                </a:solidFill>
                <a:round/>
                <a:headEnd/>
                <a:tailEnd/>
              </a:ln>
              <a:effectLst/>
            </p:spPr>
            <p:txBody>
              <a:bodyPr>
                <a:spAutoFit/>
              </a:bodyPr>
              <a:lstStyle/>
              <a:p>
                <a:endParaRPr lang="de-DE"/>
              </a:p>
            </p:txBody>
          </p:sp>
        </p:grpSp>
        <p:grpSp>
          <p:nvGrpSpPr>
            <p:cNvPr id="14" name="Group 64"/>
            <p:cNvGrpSpPr>
              <a:grpSpLocks/>
            </p:cNvGrpSpPr>
            <p:nvPr/>
          </p:nvGrpSpPr>
          <p:grpSpPr bwMode="auto">
            <a:xfrm>
              <a:off x="1209675" y="2235200"/>
              <a:ext cx="338138" cy="342900"/>
              <a:chOff x="762" y="1496"/>
              <a:chExt cx="213" cy="216"/>
            </a:xfrm>
          </p:grpSpPr>
          <p:sp>
            <p:nvSpPr>
              <p:cNvPr id="11329" name="Line 65"/>
              <p:cNvSpPr>
                <a:spLocks noChangeShapeType="1"/>
              </p:cNvSpPr>
              <p:nvPr/>
            </p:nvSpPr>
            <p:spPr bwMode="auto">
              <a:xfrm>
                <a:off x="776" y="1505"/>
                <a:ext cx="199" cy="0"/>
              </a:xfrm>
              <a:prstGeom prst="line">
                <a:avLst/>
              </a:prstGeom>
              <a:noFill/>
              <a:ln w="31750">
                <a:solidFill>
                  <a:schemeClr val="tx1"/>
                </a:solidFill>
                <a:round/>
                <a:headEnd/>
                <a:tailEnd/>
              </a:ln>
              <a:effectLst/>
            </p:spPr>
            <p:txBody>
              <a:bodyPr>
                <a:spAutoFit/>
              </a:bodyPr>
              <a:lstStyle/>
              <a:p>
                <a:endParaRPr lang="de-DE"/>
              </a:p>
            </p:txBody>
          </p:sp>
          <p:sp>
            <p:nvSpPr>
              <p:cNvPr id="11330" name="Oval 66"/>
              <p:cNvSpPr>
                <a:spLocks noChangeArrowheads="1"/>
              </p:cNvSpPr>
              <p:nvPr/>
            </p:nvSpPr>
            <p:spPr bwMode="auto">
              <a:xfrm>
                <a:off x="762" y="1655"/>
                <a:ext cx="52" cy="57"/>
              </a:xfrm>
              <a:prstGeom prst="ellipse">
                <a:avLst/>
              </a:prstGeom>
              <a:solidFill>
                <a:schemeClr val="tx1"/>
              </a:solidFill>
              <a:ln w="18796" algn="ctr">
                <a:solidFill>
                  <a:srgbClr val="000000"/>
                </a:solidFill>
                <a:round/>
                <a:headEnd/>
                <a:tailEnd/>
              </a:ln>
              <a:effectLst/>
            </p:spPr>
            <p:txBody>
              <a:bodyPr wrap="none" anchor="ctr">
                <a:spAutoFit/>
              </a:bodyPr>
              <a:lstStyle/>
              <a:p>
                <a:endParaRPr lang="de-DE"/>
              </a:p>
            </p:txBody>
          </p:sp>
          <p:sp>
            <p:nvSpPr>
              <p:cNvPr id="11331" name="Line 67"/>
              <p:cNvSpPr>
                <a:spLocks noChangeShapeType="1"/>
              </p:cNvSpPr>
              <p:nvPr/>
            </p:nvSpPr>
            <p:spPr bwMode="auto">
              <a:xfrm flipV="1">
                <a:off x="785" y="1496"/>
                <a:ext cx="0" cy="198"/>
              </a:xfrm>
              <a:prstGeom prst="line">
                <a:avLst/>
              </a:prstGeom>
              <a:noFill/>
              <a:ln w="31750">
                <a:solidFill>
                  <a:schemeClr val="tx1"/>
                </a:solidFill>
                <a:round/>
                <a:headEnd/>
                <a:tailEnd/>
              </a:ln>
              <a:effectLst/>
            </p:spPr>
            <p:txBody>
              <a:bodyPr>
                <a:spAutoFit/>
              </a:bodyPr>
              <a:lstStyle/>
              <a:p>
                <a:endParaRPr lang="de-DE"/>
              </a:p>
            </p:txBody>
          </p:sp>
        </p:grpSp>
        <p:grpSp>
          <p:nvGrpSpPr>
            <p:cNvPr id="15" name="Group 68"/>
            <p:cNvGrpSpPr>
              <a:grpSpLocks/>
            </p:cNvGrpSpPr>
            <p:nvPr/>
          </p:nvGrpSpPr>
          <p:grpSpPr bwMode="auto">
            <a:xfrm>
              <a:off x="1095375" y="3378200"/>
              <a:ext cx="338138" cy="342900"/>
              <a:chOff x="690" y="2216"/>
              <a:chExt cx="213" cy="216"/>
            </a:xfrm>
          </p:grpSpPr>
          <p:sp>
            <p:nvSpPr>
              <p:cNvPr id="11333" name="Line 69"/>
              <p:cNvSpPr>
                <a:spLocks noChangeShapeType="1"/>
              </p:cNvSpPr>
              <p:nvPr/>
            </p:nvSpPr>
            <p:spPr bwMode="auto">
              <a:xfrm>
                <a:off x="704" y="2225"/>
                <a:ext cx="199" cy="0"/>
              </a:xfrm>
              <a:prstGeom prst="line">
                <a:avLst/>
              </a:prstGeom>
              <a:noFill/>
              <a:ln w="31750">
                <a:solidFill>
                  <a:schemeClr val="tx1"/>
                </a:solidFill>
                <a:round/>
                <a:headEnd/>
                <a:tailEnd/>
              </a:ln>
              <a:effectLst/>
            </p:spPr>
            <p:txBody>
              <a:bodyPr>
                <a:spAutoFit/>
              </a:bodyPr>
              <a:lstStyle/>
              <a:p>
                <a:endParaRPr lang="de-DE"/>
              </a:p>
            </p:txBody>
          </p:sp>
          <p:sp>
            <p:nvSpPr>
              <p:cNvPr id="11334" name="Oval 70"/>
              <p:cNvSpPr>
                <a:spLocks noChangeArrowheads="1"/>
              </p:cNvSpPr>
              <p:nvPr/>
            </p:nvSpPr>
            <p:spPr bwMode="auto">
              <a:xfrm>
                <a:off x="690" y="2375"/>
                <a:ext cx="52" cy="57"/>
              </a:xfrm>
              <a:prstGeom prst="ellipse">
                <a:avLst/>
              </a:prstGeom>
              <a:solidFill>
                <a:schemeClr val="tx1"/>
              </a:solidFill>
              <a:ln w="18796" algn="ctr">
                <a:solidFill>
                  <a:srgbClr val="000000"/>
                </a:solidFill>
                <a:round/>
                <a:headEnd/>
                <a:tailEnd/>
              </a:ln>
              <a:effectLst/>
            </p:spPr>
            <p:txBody>
              <a:bodyPr wrap="none" anchor="ctr">
                <a:spAutoFit/>
              </a:bodyPr>
              <a:lstStyle/>
              <a:p>
                <a:endParaRPr lang="de-DE"/>
              </a:p>
            </p:txBody>
          </p:sp>
          <p:sp>
            <p:nvSpPr>
              <p:cNvPr id="11335" name="Line 71"/>
              <p:cNvSpPr>
                <a:spLocks noChangeShapeType="1"/>
              </p:cNvSpPr>
              <p:nvPr/>
            </p:nvSpPr>
            <p:spPr bwMode="auto">
              <a:xfrm flipV="1">
                <a:off x="713" y="2216"/>
                <a:ext cx="0" cy="198"/>
              </a:xfrm>
              <a:prstGeom prst="line">
                <a:avLst/>
              </a:prstGeom>
              <a:noFill/>
              <a:ln w="31750">
                <a:solidFill>
                  <a:schemeClr val="tx1"/>
                </a:solidFill>
                <a:round/>
                <a:headEnd/>
                <a:tailEnd/>
              </a:ln>
              <a:effectLst/>
            </p:spPr>
            <p:txBody>
              <a:bodyPr>
                <a:spAutoFit/>
              </a:bodyPr>
              <a:lstStyle/>
              <a:p>
                <a:endParaRPr lang="de-DE"/>
              </a:p>
            </p:txBody>
          </p:sp>
        </p:grpSp>
        <p:sp>
          <p:nvSpPr>
            <p:cNvPr id="11336" name="Text Box 72"/>
            <p:cNvSpPr txBox="1">
              <a:spLocks noChangeArrowheads="1"/>
            </p:cNvSpPr>
            <p:nvPr/>
          </p:nvSpPr>
          <p:spPr bwMode="auto">
            <a:xfrm>
              <a:off x="6629400" y="2819400"/>
              <a:ext cx="184731" cy="461665"/>
            </a:xfrm>
            <a:prstGeom prst="rect">
              <a:avLst/>
            </a:prstGeom>
            <a:solidFill>
              <a:schemeClr val="bg1"/>
            </a:solidFill>
            <a:ln w="18796" algn="ctr">
              <a:noFill/>
              <a:miter lim="800000"/>
              <a:headEnd/>
              <a:tailEnd/>
            </a:ln>
            <a:effectLst/>
          </p:spPr>
          <p:txBody>
            <a:bodyPr wrap="none">
              <a:spAutoFit/>
            </a:bodyPr>
            <a:lstStyle/>
            <a:p>
              <a:pPr eaLnBrk="1" hangingPunct="1"/>
              <a:endParaRPr lang="en-US" b="1" dirty="0">
                <a:solidFill>
                  <a:srgbClr val="FF0000"/>
                </a:solidFill>
                <a:latin typeface="Verdana" pitchFamily="34" charset="0"/>
              </a:endParaRPr>
            </a:p>
          </p:txBody>
        </p:sp>
        <p:sp>
          <p:nvSpPr>
            <p:cNvPr id="11339" name="AutoShape 75"/>
            <p:cNvSpPr>
              <a:spLocks noChangeArrowheads="1"/>
            </p:cNvSpPr>
            <p:nvPr/>
          </p:nvSpPr>
          <p:spPr bwMode="auto">
            <a:xfrm>
              <a:off x="5610225" y="3287713"/>
              <a:ext cx="239713" cy="180975"/>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11340" name="AutoShape 76"/>
            <p:cNvSpPr>
              <a:spLocks noChangeArrowheads="1"/>
            </p:cNvSpPr>
            <p:nvPr/>
          </p:nvSpPr>
          <p:spPr bwMode="auto">
            <a:xfrm>
              <a:off x="5607050" y="3027363"/>
              <a:ext cx="239713" cy="180975"/>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11341" name="AutoShape 77"/>
            <p:cNvSpPr>
              <a:spLocks noChangeArrowheads="1"/>
            </p:cNvSpPr>
            <p:nvPr/>
          </p:nvSpPr>
          <p:spPr bwMode="auto">
            <a:xfrm>
              <a:off x="5607050" y="2784475"/>
              <a:ext cx="239713" cy="180975"/>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grpSp>
          <p:nvGrpSpPr>
            <p:cNvPr id="16" name="Group 78"/>
            <p:cNvGrpSpPr>
              <a:grpSpLocks/>
            </p:cNvGrpSpPr>
            <p:nvPr/>
          </p:nvGrpSpPr>
          <p:grpSpPr bwMode="auto">
            <a:xfrm>
              <a:off x="5748338" y="4014788"/>
              <a:ext cx="688975" cy="893762"/>
              <a:chOff x="3786" y="2599"/>
              <a:chExt cx="116" cy="581"/>
            </a:xfrm>
          </p:grpSpPr>
          <p:sp>
            <p:nvSpPr>
              <p:cNvPr id="11343" name="AutoShape 79"/>
              <p:cNvSpPr>
                <a:spLocks noChangeArrowheads="1"/>
              </p:cNvSpPr>
              <p:nvPr/>
            </p:nvSpPr>
            <p:spPr bwMode="auto">
              <a:xfrm rot="5400000">
                <a:off x="3769" y="2618"/>
                <a:ext cx="151" cy="114"/>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11344" name="AutoShape 80"/>
              <p:cNvSpPr>
                <a:spLocks noChangeArrowheads="1"/>
              </p:cNvSpPr>
              <p:nvPr/>
            </p:nvSpPr>
            <p:spPr bwMode="auto">
              <a:xfrm rot="5400000">
                <a:off x="3767" y="3048"/>
                <a:ext cx="151" cy="114"/>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grpSp>
        <p:grpSp>
          <p:nvGrpSpPr>
            <p:cNvPr id="17" name="Group 81"/>
            <p:cNvGrpSpPr>
              <a:grpSpLocks/>
            </p:cNvGrpSpPr>
            <p:nvPr/>
          </p:nvGrpSpPr>
          <p:grpSpPr bwMode="auto">
            <a:xfrm>
              <a:off x="5921375" y="4014788"/>
              <a:ext cx="358775" cy="893762"/>
              <a:chOff x="3786" y="2599"/>
              <a:chExt cx="116" cy="581"/>
            </a:xfrm>
          </p:grpSpPr>
          <p:sp>
            <p:nvSpPr>
              <p:cNvPr id="11346" name="AutoShape 82"/>
              <p:cNvSpPr>
                <a:spLocks noChangeArrowheads="1"/>
              </p:cNvSpPr>
              <p:nvPr/>
            </p:nvSpPr>
            <p:spPr bwMode="auto">
              <a:xfrm rot="5400000">
                <a:off x="3769" y="2618"/>
                <a:ext cx="151" cy="114"/>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11347" name="AutoShape 83"/>
              <p:cNvSpPr>
                <a:spLocks noChangeArrowheads="1"/>
              </p:cNvSpPr>
              <p:nvPr/>
            </p:nvSpPr>
            <p:spPr bwMode="auto">
              <a:xfrm rot="5400000">
                <a:off x="3767" y="3048"/>
                <a:ext cx="151" cy="114"/>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grpSp>
        <p:grpSp>
          <p:nvGrpSpPr>
            <p:cNvPr id="18" name="Group 84"/>
            <p:cNvGrpSpPr>
              <a:grpSpLocks/>
            </p:cNvGrpSpPr>
            <p:nvPr/>
          </p:nvGrpSpPr>
          <p:grpSpPr bwMode="auto">
            <a:xfrm>
              <a:off x="6010275" y="4029075"/>
              <a:ext cx="184150" cy="922338"/>
              <a:chOff x="3786" y="2599"/>
              <a:chExt cx="116" cy="581"/>
            </a:xfrm>
          </p:grpSpPr>
          <p:sp>
            <p:nvSpPr>
              <p:cNvPr id="11349" name="AutoShape 85"/>
              <p:cNvSpPr>
                <a:spLocks noChangeArrowheads="1"/>
              </p:cNvSpPr>
              <p:nvPr/>
            </p:nvSpPr>
            <p:spPr bwMode="auto">
              <a:xfrm rot="5400000">
                <a:off x="3769" y="2618"/>
                <a:ext cx="151" cy="114"/>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11350" name="AutoShape 86"/>
              <p:cNvSpPr>
                <a:spLocks noChangeArrowheads="1"/>
              </p:cNvSpPr>
              <p:nvPr/>
            </p:nvSpPr>
            <p:spPr bwMode="auto">
              <a:xfrm rot="5400000">
                <a:off x="3767" y="3048"/>
                <a:ext cx="151" cy="114"/>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grpSp>
        <p:grpSp>
          <p:nvGrpSpPr>
            <p:cNvPr id="19" name="Group 87"/>
            <p:cNvGrpSpPr>
              <a:grpSpLocks/>
            </p:cNvGrpSpPr>
            <p:nvPr/>
          </p:nvGrpSpPr>
          <p:grpSpPr bwMode="auto">
            <a:xfrm>
              <a:off x="4170363" y="4835525"/>
              <a:ext cx="1716087" cy="577850"/>
              <a:chOff x="2611" y="3260"/>
              <a:chExt cx="1073" cy="127"/>
            </a:xfrm>
          </p:grpSpPr>
          <p:sp>
            <p:nvSpPr>
              <p:cNvPr id="11352" name="AutoShape 88"/>
              <p:cNvSpPr>
                <a:spLocks noChangeArrowheads="1"/>
              </p:cNvSpPr>
              <p:nvPr/>
            </p:nvSpPr>
            <p:spPr bwMode="auto">
              <a:xfrm rot="10800000">
                <a:off x="3533" y="3273"/>
                <a:ext cx="151" cy="114"/>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11353" name="AutoShape 89"/>
              <p:cNvSpPr>
                <a:spLocks noChangeArrowheads="1"/>
              </p:cNvSpPr>
              <p:nvPr/>
            </p:nvSpPr>
            <p:spPr bwMode="auto">
              <a:xfrm rot="10800000">
                <a:off x="3225" y="3271"/>
                <a:ext cx="151" cy="114"/>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11354" name="AutoShape 90"/>
              <p:cNvSpPr>
                <a:spLocks noChangeArrowheads="1"/>
              </p:cNvSpPr>
              <p:nvPr/>
            </p:nvSpPr>
            <p:spPr bwMode="auto">
              <a:xfrm rot="10800000">
                <a:off x="2918" y="3269"/>
                <a:ext cx="151" cy="114"/>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11355" name="AutoShape 91"/>
              <p:cNvSpPr>
                <a:spLocks noChangeArrowheads="1"/>
              </p:cNvSpPr>
              <p:nvPr/>
            </p:nvSpPr>
            <p:spPr bwMode="auto">
              <a:xfrm rot="10800000">
                <a:off x="2611" y="3260"/>
                <a:ext cx="151" cy="114"/>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grpSp>
        <p:grpSp>
          <p:nvGrpSpPr>
            <p:cNvPr id="20" name="Group 92"/>
            <p:cNvGrpSpPr>
              <a:grpSpLocks/>
            </p:cNvGrpSpPr>
            <p:nvPr/>
          </p:nvGrpSpPr>
          <p:grpSpPr bwMode="auto">
            <a:xfrm>
              <a:off x="4170363" y="4918075"/>
              <a:ext cx="1703387" cy="438150"/>
              <a:chOff x="2611" y="3260"/>
              <a:chExt cx="1073" cy="127"/>
            </a:xfrm>
          </p:grpSpPr>
          <p:sp>
            <p:nvSpPr>
              <p:cNvPr id="11357" name="AutoShape 93"/>
              <p:cNvSpPr>
                <a:spLocks noChangeArrowheads="1"/>
              </p:cNvSpPr>
              <p:nvPr/>
            </p:nvSpPr>
            <p:spPr bwMode="auto">
              <a:xfrm rot="10800000">
                <a:off x="3533" y="3273"/>
                <a:ext cx="151" cy="114"/>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11358" name="AutoShape 94"/>
              <p:cNvSpPr>
                <a:spLocks noChangeArrowheads="1"/>
              </p:cNvSpPr>
              <p:nvPr/>
            </p:nvSpPr>
            <p:spPr bwMode="auto">
              <a:xfrm rot="10800000">
                <a:off x="3225" y="3271"/>
                <a:ext cx="151" cy="114"/>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11359" name="AutoShape 95"/>
              <p:cNvSpPr>
                <a:spLocks noChangeArrowheads="1"/>
              </p:cNvSpPr>
              <p:nvPr/>
            </p:nvSpPr>
            <p:spPr bwMode="auto">
              <a:xfrm rot="10800000">
                <a:off x="2918" y="3269"/>
                <a:ext cx="151" cy="114"/>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11360" name="AutoShape 96"/>
              <p:cNvSpPr>
                <a:spLocks noChangeArrowheads="1"/>
              </p:cNvSpPr>
              <p:nvPr/>
            </p:nvSpPr>
            <p:spPr bwMode="auto">
              <a:xfrm rot="10800000">
                <a:off x="2611" y="3260"/>
                <a:ext cx="151" cy="114"/>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grpSp>
        <p:grpSp>
          <p:nvGrpSpPr>
            <p:cNvPr id="21" name="Group 97"/>
            <p:cNvGrpSpPr>
              <a:grpSpLocks/>
            </p:cNvGrpSpPr>
            <p:nvPr/>
          </p:nvGrpSpPr>
          <p:grpSpPr bwMode="auto">
            <a:xfrm>
              <a:off x="4183063" y="5049838"/>
              <a:ext cx="1703387" cy="201612"/>
              <a:chOff x="2611" y="3260"/>
              <a:chExt cx="1073" cy="127"/>
            </a:xfrm>
          </p:grpSpPr>
          <p:sp>
            <p:nvSpPr>
              <p:cNvPr id="11362" name="AutoShape 98"/>
              <p:cNvSpPr>
                <a:spLocks noChangeArrowheads="1"/>
              </p:cNvSpPr>
              <p:nvPr/>
            </p:nvSpPr>
            <p:spPr bwMode="auto">
              <a:xfrm rot="10800000">
                <a:off x="3533" y="3273"/>
                <a:ext cx="151" cy="114"/>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11363" name="AutoShape 99"/>
              <p:cNvSpPr>
                <a:spLocks noChangeArrowheads="1"/>
              </p:cNvSpPr>
              <p:nvPr/>
            </p:nvSpPr>
            <p:spPr bwMode="auto">
              <a:xfrm rot="10800000">
                <a:off x="3225" y="3271"/>
                <a:ext cx="151" cy="114"/>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11364" name="AutoShape 100"/>
              <p:cNvSpPr>
                <a:spLocks noChangeArrowheads="1"/>
              </p:cNvSpPr>
              <p:nvPr/>
            </p:nvSpPr>
            <p:spPr bwMode="auto">
              <a:xfrm rot="10800000">
                <a:off x="2918" y="3269"/>
                <a:ext cx="151" cy="114"/>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11365" name="AutoShape 101"/>
              <p:cNvSpPr>
                <a:spLocks noChangeArrowheads="1"/>
              </p:cNvSpPr>
              <p:nvPr/>
            </p:nvSpPr>
            <p:spPr bwMode="auto">
              <a:xfrm rot="10800000">
                <a:off x="2611" y="3260"/>
                <a:ext cx="151" cy="114"/>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grpSp>
        <p:sp>
          <p:nvSpPr>
            <p:cNvPr id="11366" name="AutoShape 102"/>
            <p:cNvSpPr>
              <a:spLocks noChangeArrowheads="1"/>
            </p:cNvSpPr>
            <p:nvPr/>
          </p:nvSpPr>
          <p:spPr bwMode="auto">
            <a:xfrm rot="5400000">
              <a:off x="3807620" y="5139531"/>
              <a:ext cx="239712" cy="650875"/>
            </a:xfrm>
            <a:prstGeom prst="rightArrow">
              <a:avLst>
                <a:gd name="adj1" fmla="val 50000"/>
                <a:gd name="adj2" fmla="val 25000"/>
              </a:avLst>
            </a:prstGeom>
            <a:solidFill>
              <a:srgbClr val="00FF00"/>
            </a:solidFill>
            <a:ln w="18796" algn="ctr">
              <a:solidFill>
                <a:srgbClr val="00FF00"/>
              </a:solidFill>
              <a:miter lim="800000"/>
              <a:headEnd/>
              <a:tailEnd/>
            </a:ln>
            <a:effectLst/>
          </p:spPr>
          <p:txBody>
            <a:bodyPr anchor="ctr">
              <a:spAutoFit/>
            </a:bodyPr>
            <a:lstStyle/>
            <a:p>
              <a:endParaRPr lang="de-DE"/>
            </a:p>
          </p:txBody>
        </p:sp>
        <p:sp>
          <p:nvSpPr>
            <p:cNvPr id="11367" name="AutoShape 103"/>
            <p:cNvSpPr>
              <a:spLocks noChangeArrowheads="1"/>
            </p:cNvSpPr>
            <p:nvPr/>
          </p:nvSpPr>
          <p:spPr bwMode="auto">
            <a:xfrm rot="5400000">
              <a:off x="3808413" y="5270500"/>
              <a:ext cx="239712" cy="388938"/>
            </a:xfrm>
            <a:prstGeom prst="rightArrow">
              <a:avLst>
                <a:gd name="adj1" fmla="val 50000"/>
                <a:gd name="adj2" fmla="val 25000"/>
              </a:avLst>
            </a:prstGeom>
            <a:solidFill>
              <a:srgbClr val="00FF00"/>
            </a:solidFill>
            <a:ln w="18796" algn="ctr">
              <a:solidFill>
                <a:srgbClr val="00FF00"/>
              </a:solidFill>
              <a:miter lim="800000"/>
              <a:headEnd/>
              <a:tailEnd/>
            </a:ln>
            <a:effectLst/>
          </p:spPr>
          <p:txBody>
            <a:bodyPr anchor="ctr">
              <a:spAutoFit/>
            </a:bodyPr>
            <a:lstStyle/>
            <a:p>
              <a:endParaRPr lang="de-DE"/>
            </a:p>
          </p:txBody>
        </p:sp>
        <p:sp>
          <p:nvSpPr>
            <p:cNvPr id="11368" name="AutoShape 104"/>
            <p:cNvSpPr>
              <a:spLocks noChangeArrowheads="1"/>
            </p:cNvSpPr>
            <p:nvPr/>
          </p:nvSpPr>
          <p:spPr bwMode="auto">
            <a:xfrm>
              <a:off x="1339850" y="1663700"/>
              <a:ext cx="239713" cy="180975"/>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11369" name="AutoShape 105"/>
            <p:cNvSpPr>
              <a:spLocks noChangeArrowheads="1"/>
            </p:cNvSpPr>
            <p:nvPr/>
          </p:nvSpPr>
          <p:spPr bwMode="auto">
            <a:xfrm>
              <a:off x="1339850" y="1920875"/>
              <a:ext cx="239713" cy="180975"/>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11370" name="AutoShape 106"/>
            <p:cNvSpPr>
              <a:spLocks noChangeArrowheads="1"/>
            </p:cNvSpPr>
            <p:nvPr/>
          </p:nvSpPr>
          <p:spPr bwMode="auto">
            <a:xfrm>
              <a:off x="1339850" y="2163763"/>
              <a:ext cx="239713" cy="180975"/>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grpSp>
          <p:nvGrpSpPr>
            <p:cNvPr id="22" name="Group 107"/>
            <p:cNvGrpSpPr>
              <a:grpSpLocks/>
            </p:cNvGrpSpPr>
            <p:nvPr/>
          </p:nvGrpSpPr>
          <p:grpSpPr bwMode="auto">
            <a:xfrm>
              <a:off x="566738" y="2449513"/>
              <a:ext cx="1012825" cy="180975"/>
              <a:chOff x="366" y="1631"/>
              <a:chExt cx="638" cy="114"/>
            </a:xfrm>
          </p:grpSpPr>
          <p:sp>
            <p:nvSpPr>
              <p:cNvPr id="11372" name="AutoShape 108"/>
              <p:cNvSpPr>
                <a:spLocks noChangeArrowheads="1"/>
              </p:cNvSpPr>
              <p:nvPr/>
            </p:nvSpPr>
            <p:spPr bwMode="auto">
              <a:xfrm>
                <a:off x="366" y="1631"/>
                <a:ext cx="151" cy="114"/>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11373" name="AutoShape 109"/>
              <p:cNvSpPr>
                <a:spLocks noChangeArrowheads="1"/>
              </p:cNvSpPr>
              <p:nvPr/>
            </p:nvSpPr>
            <p:spPr bwMode="auto">
              <a:xfrm>
                <a:off x="609" y="1631"/>
                <a:ext cx="152" cy="114"/>
              </a:xfrm>
              <a:prstGeom prst="rightArrow">
                <a:avLst>
                  <a:gd name="adj1" fmla="val 50000"/>
                  <a:gd name="adj2" fmla="val 33333"/>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11374" name="AutoShape 110"/>
              <p:cNvSpPr>
                <a:spLocks noChangeArrowheads="1"/>
              </p:cNvSpPr>
              <p:nvPr/>
            </p:nvSpPr>
            <p:spPr bwMode="auto">
              <a:xfrm>
                <a:off x="853" y="1631"/>
                <a:ext cx="151" cy="114"/>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grpSp>
        <p:sp>
          <p:nvSpPr>
            <p:cNvPr id="11378" name="AutoShape 114"/>
            <p:cNvSpPr>
              <a:spLocks noChangeArrowheads="1"/>
            </p:cNvSpPr>
            <p:nvPr/>
          </p:nvSpPr>
          <p:spPr bwMode="auto">
            <a:xfrm rot="5400000">
              <a:off x="3807620" y="5374481"/>
              <a:ext cx="239712" cy="180975"/>
            </a:xfrm>
            <a:prstGeom prst="rightArrow">
              <a:avLst>
                <a:gd name="adj1" fmla="val 50000"/>
                <a:gd name="adj2" fmla="val 33114"/>
              </a:avLst>
            </a:prstGeom>
            <a:solidFill>
              <a:srgbClr val="00FF00"/>
            </a:solidFill>
            <a:ln w="18796" algn="ctr">
              <a:solidFill>
                <a:srgbClr val="00FF00"/>
              </a:solidFill>
              <a:miter lim="800000"/>
              <a:headEnd/>
              <a:tailEnd/>
            </a:ln>
            <a:effectLst/>
          </p:spPr>
          <p:txBody>
            <a:bodyPr wrap="none" anchor="ctr">
              <a:spAutoFit/>
            </a:bodyPr>
            <a:lstStyle/>
            <a:p>
              <a:endParaRPr lang="de-DE"/>
            </a:p>
          </p:txBody>
        </p:sp>
      </p:grpSp>
      <p:sp>
        <p:nvSpPr>
          <p:cNvPr id="112" name="Slide Number Placeholder 1"/>
          <p:cNvSpPr>
            <a:spLocks noGrp="1"/>
          </p:cNvSpPr>
          <p:nvPr>
            <p:ph type="sldNum" sz="quarter" idx="4294967295"/>
          </p:nvPr>
        </p:nvSpPr>
        <p:spPr>
          <a:xfrm>
            <a:off x="8278812" y="548358"/>
            <a:ext cx="865188" cy="360362"/>
          </a:xfrm>
          <a:prstGeom prst="rect">
            <a:avLst/>
          </a:prstGeom>
        </p:spPr>
        <p:txBody>
          <a:bodyPr/>
          <a:lstStyle/>
          <a:p>
            <a:pPr>
              <a:defRPr/>
            </a:pPr>
            <a:fld id="{FBF7B833-F93D-4136-A949-FE58AC640F34}" type="slidenum">
              <a:rPr lang="fr-FR"/>
              <a:pPr>
                <a:defRPr/>
              </a:pPr>
              <a:t>8</a:t>
            </a:fld>
            <a:endParaRPr lang="fr-FR" dirty="0"/>
          </a:p>
        </p:txBody>
      </p:sp>
    </p:spTree>
    <p:custDataLst>
      <p:tags r:id="rId1"/>
    </p:custData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37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3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5" grpId="0" animBg="1"/>
      <p:bldP spid="1137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title"/>
          </p:nvPr>
        </p:nvSpPr>
        <p:spPr>
          <a:xfrm>
            <a:off x="0" y="0"/>
            <a:ext cx="8839200" cy="685800"/>
          </a:xfrm>
        </p:spPr>
        <p:txBody>
          <a:bodyPr/>
          <a:lstStyle/>
          <a:p>
            <a:r>
              <a:rPr lang="en-US" dirty="0" smtClean="0">
                <a:latin typeface="Verdana" pitchFamily="34" charset="0"/>
              </a:rPr>
              <a:t>Short-circuit </a:t>
            </a:r>
            <a:r>
              <a:rPr lang="en-US" dirty="0">
                <a:latin typeface="Verdana" pitchFamily="34" charset="0"/>
              </a:rPr>
              <a:t>&amp; Over temperature</a:t>
            </a:r>
          </a:p>
        </p:txBody>
      </p:sp>
      <p:sp>
        <p:nvSpPr>
          <p:cNvPr id="27687" name="Text Box 39"/>
          <p:cNvSpPr txBox="1">
            <a:spLocks noChangeArrowheads="1"/>
          </p:cNvSpPr>
          <p:nvPr/>
        </p:nvSpPr>
        <p:spPr bwMode="auto">
          <a:xfrm>
            <a:off x="323528" y="4293096"/>
            <a:ext cx="3384376" cy="923330"/>
          </a:xfrm>
          <a:prstGeom prst="rect">
            <a:avLst/>
          </a:prstGeom>
          <a:noFill/>
          <a:ln w="9525">
            <a:noFill/>
            <a:miter lim="800000"/>
            <a:headEnd/>
            <a:tailEnd/>
          </a:ln>
          <a:effectLst/>
        </p:spPr>
        <p:txBody>
          <a:bodyPr wrap="square">
            <a:spAutoFit/>
          </a:bodyPr>
          <a:lstStyle/>
          <a:p>
            <a:r>
              <a:rPr lang="en-US" b="1" dirty="0" smtClean="0">
                <a:latin typeface="Verdana" pitchFamily="34" charset="0"/>
              </a:rPr>
              <a:t>Allows to decrease the total RMS current in the event of a short circuit</a:t>
            </a:r>
            <a:endParaRPr lang="en-US" b="1" dirty="0">
              <a:latin typeface="Verdana" pitchFamily="34" charset="0"/>
            </a:endParaRPr>
          </a:p>
        </p:txBody>
      </p:sp>
      <p:sp>
        <p:nvSpPr>
          <p:cNvPr id="27689" name="Text Box 41"/>
          <p:cNvSpPr txBox="1">
            <a:spLocks noChangeArrowheads="1"/>
          </p:cNvSpPr>
          <p:nvPr/>
        </p:nvSpPr>
        <p:spPr bwMode="auto">
          <a:xfrm>
            <a:off x="8616950" y="5762625"/>
            <a:ext cx="230188" cy="260350"/>
          </a:xfrm>
          <a:prstGeom prst="rect">
            <a:avLst/>
          </a:prstGeom>
          <a:noFill/>
          <a:ln w="9525">
            <a:noFill/>
            <a:miter lim="800000"/>
            <a:headEnd/>
            <a:tailEnd/>
          </a:ln>
          <a:effectLst/>
        </p:spPr>
        <p:txBody>
          <a:bodyPr wrap="none">
            <a:spAutoFit/>
          </a:bodyPr>
          <a:lstStyle/>
          <a:p>
            <a:r>
              <a:rPr lang="en-US" sz="1100" b="1"/>
              <a:t>t</a:t>
            </a:r>
          </a:p>
        </p:txBody>
      </p:sp>
      <p:sp>
        <p:nvSpPr>
          <p:cNvPr id="27690" name="Text Box 42"/>
          <p:cNvSpPr txBox="1">
            <a:spLocks noChangeArrowheads="1"/>
          </p:cNvSpPr>
          <p:nvPr/>
        </p:nvSpPr>
        <p:spPr bwMode="auto">
          <a:xfrm>
            <a:off x="8616950" y="4724400"/>
            <a:ext cx="230188" cy="260350"/>
          </a:xfrm>
          <a:prstGeom prst="rect">
            <a:avLst/>
          </a:prstGeom>
          <a:noFill/>
          <a:ln w="9525">
            <a:noFill/>
            <a:miter lim="800000"/>
            <a:headEnd/>
            <a:tailEnd/>
          </a:ln>
          <a:effectLst/>
        </p:spPr>
        <p:txBody>
          <a:bodyPr wrap="none">
            <a:spAutoFit/>
          </a:bodyPr>
          <a:lstStyle/>
          <a:p>
            <a:r>
              <a:rPr lang="en-US" sz="1100" b="1"/>
              <a:t>t</a:t>
            </a:r>
          </a:p>
        </p:txBody>
      </p:sp>
      <p:sp>
        <p:nvSpPr>
          <p:cNvPr id="27691" name="Text Box 43"/>
          <p:cNvSpPr txBox="1">
            <a:spLocks noChangeArrowheads="1"/>
          </p:cNvSpPr>
          <p:nvPr/>
        </p:nvSpPr>
        <p:spPr bwMode="auto">
          <a:xfrm>
            <a:off x="8610600" y="3702050"/>
            <a:ext cx="230188" cy="260350"/>
          </a:xfrm>
          <a:prstGeom prst="rect">
            <a:avLst/>
          </a:prstGeom>
          <a:noFill/>
          <a:ln w="9525">
            <a:noFill/>
            <a:miter lim="800000"/>
            <a:headEnd/>
            <a:tailEnd/>
          </a:ln>
          <a:effectLst/>
        </p:spPr>
        <p:txBody>
          <a:bodyPr wrap="none">
            <a:spAutoFit/>
          </a:bodyPr>
          <a:lstStyle/>
          <a:p>
            <a:r>
              <a:rPr lang="en-US" sz="1100" b="1"/>
              <a:t>t</a:t>
            </a:r>
          </a:p>
        </p:txBody>
      </p:sp>
      <p:sp>
        <p:nvSpPr>
          <p:cNvPr id="27692" name="Text Box 44"/>
          <p:cNvSpPr txBox="1">
            <a:spLocks noChangeArrowheads="1"/>
          </p:cNvSpPr>
          <p:nvPr/>
        </p:nvSpPr>
        <p:spPr bwMode="auto">
          <a:xfrm>
            <a:off x="8610600" y="2667000"/>
            <a:ext cx="230188" cy="260350"/>
          </a:xfrm>
          <a:prstGeom prst="rect">
            <a:avLst/>
          </a:prstGeom>
          <a:noFill/>
          <a:ln w="9525">
            <a:noFill/>
            <a:miter lim="800000"/>
            <a:headEnd/>
            <a:tailEnd/>
          </a:ln>
          <a:effectLst/>
        </p:spPr>
        <p:txBody>
          <a:bodyPr wrap="none">
            <a:spAutoFit/>
          </a:bodyPr>
          <a:lstStyle/>
          <a:p>
            <a:r>
              <a:rPr lang="en-US" sz="1100" b="1"/>
              <a:t>t</a:t>
            </a:r>
          </a:p>
        </p:txBody>
      </p:sp>
      <p:sp>
        <p:nvSpPr>
          <p:cNvPr id="27693" name="Text Box 45"/>
          <p:cNvSpPr txBox="1">
            <a:spLocks noChangeArrowheads="1"/>
          </p:cNvSpPr>
          <p:nvPr/>
        </p:nvSpPr>
        <p:spPr bwMode="auto">
          <a:xfrm>
            <a:off x="8610600" y="1644650"/>
            <a:ext cx="230188" cy="260350"/>
          </a:xfrm>
          <a:prstGeom prst="rect">
            <a:avLst/>
          </a:prstGeom>
          <a:noFill/>
          <a:ln w="9525">
            <a:noFill/>
            <a:miter lim="800000"/>
            <a:headEnd/>
            <a:tailEnd/>
          </a:ln>
          <a:effectLst/>
        </p:spPr>
        <p:txBody>
          <a:bodyPr wrap="none">
            <a:spAutoFit/>
          </a:bodyPr>
          <a:lstStyle/>
          <a:p>
            <a:r>
              <a:rPr lang="en-US" sz="1100" b="1"/>
              <a:t>t</a:t>
            </a:r>
          </a:p>
        </p:txBody>
      </p:sp>
      <p:sp>
        <p:nvSpPr>
          <p:cNvPr id="27694" name="Line 46"/>
          <p:cNvSpPr>
            <a:spLocks noChangeShapeType="1"/>
          </p:cNvSpPr>
          <p:nvPr/>
        </p:nvSpPr>
        <p:spPr bwMode="auto">
          <a:xfrm>
            <a:off x="4495800" y="5791200"/>
            <a:ext cx="4419600" cy="0"/>
          </a:xfrm>
          <a:prstGeom prst="line">
            <a:avLst/>
          </a:prstGeom>
          <a:noFill/>
          <a:ln w="25400">
            <a:solidFill>
              <a:schemeClr val="tx1"/>
            </a:solidFill>
            <a:round/>
            <a:headEnd/>
            <a:tailEnd type="triangle" w="med" len="med"/>
          </a:ln>
          <a:effectLst/>
        </p:spPr>
        <p:txBody>
          <a:bodyPr/>
          <a:lstStyle/>
          <a:p>
            <a:endParaRPr lang="en-US"/>
          </a:p>
        </p:txBody>
      </p:sp>
      <p:sp>
        <p:nvSpPr>
          <p:cNvPr id="27695" name="Line 47"/>
          <p:cNvSpPr>
            <a:spLocks noChangeShapeType="1"/>
          </p:cNvSpPr>
          <p:nvPr/>
        </p:nvSpPr>
        <p:spPr bwMode="auto">
          <a:xfrm>
            <a:off x="4495800" y="4724400"/>
            <a:ext cx="4419600" cy="0"/>
          </a:xfrm>
          <a:prstGeom prst="line">
            <a:avLst/>
          </a:prstGeom>
          <a:noFill/>
          <a:ln w="25400">
            <a:solidFill>
              <a:schemeClr val="tx1"/>
            </a:solidFill>
            <a:round/>
            <a:headEnd/>
            <a:tailEnd type="triangle" w="med" len="med"/>
          </a:ln>
          <a:effectLst/>
        </p:spPr>
        <p:txBody>
          <a:bodyPr/>
          <a:lstStyle/>
          <a:p>
            <a:endParaRPr lang="en-US"/>
          </a:p>
        </p:txBody>
      </p:sp>
      <p:sp>
        <p:nvSpPr>
          <p:cNvPr id="27696" name="Line 48"/>
          <p:cNvSpPr>
            <a:spLocks noChangeShapeType="1"/>
          </p:cNvSpPr>
          <p:nvPr/>
        </p:nvSpPr>
        <p:spPr bwMode="auto">
          <a:xfrm>
            <a:off x="4495800" y="3733800"/>
            <a:ext cx="4419600" cy="0"/>
          </a:xfrm>
          <a:prstGeom prst="line">
            <a:avLst/>
          </a:prstGeom>
          <a:noFill/>
          <a:ln w="25400">
            <a:solidFill>
              <a:schemeClr val="tx1"/>
            </a:solidFill>
            <a:round/>
            <a:headEnd/>
            <a:tailEnd type="triangle" w="med" len="med"/>
          </a:ln>
          <a:effectLst/>
        </p:spPr>
        <p:txBody>
          <a:bodyPr/>
          <a:lstStyle/>
          <a:p>
            <a:endParaRPr lang="en-US"/>
          </a:p>
        </p:txBody>
      </p:sp>
      <p:sp>
        <p:nvSpPr>
          <p:cNvPr id="27697" name="Line 49"/>
          <p:cNvSpPr>
            <a:spLocks noChangeShapeType="1"/>
          </p:cNvSpPr>
          <p:nvPr/>
        </p:nvSpPr>
        <p:spPr bwMode="auto">
          <a:xfrm>
            <a:off x="4495800" y="2667000"/>
            <a:ext cx="4419600" cy="0"/>
          </a:xfrm>
          <a:prstGeom prst="line">
            <a:avLst/>
          </a:prstGeom>
          <a:noFill/>
          <a:ln w="25400">
            <a:solidFill>
              <a:schemeClr val="tx1"/>
            </a:solidFill>
            <a:round/>
            <a:headEnd/>
            <a:tailEnd type="triangle" w="med" len="med"/>
          </a:ln>
          <a:effectLst/>
        </p:spPr>
        <p:txBody>
          <a:bodyPr/>
          <a:lstStyle/>
          <a:p>
            <a:endParaRPr lang="en-US"/>
          </a:p>
        </p:txBody>
      </p:sp>
      <p:sp>
        <p:nvSpPr>
          <p:cNvPr id="27698" name="Line 50"/>
          <p:cNvSpPr>
            <a:spLocks noChangeShapeType="1"/>
          </p:cNvSpPr>
          <p:nvPr/>
        </p:nvSpPr>
        <p:spPr bwMode="auto">
          <a:xfrm>
            <a:off x="4495800" y="1600200"/>
            <a:ext cx="4419600" cy="0"/>
          </a:xfrm>
          <a:prstGeom prst="line">
            <a:avLst/>
          </a:prstGeom>
          <a:noFill/>
          <a:ln w="25400">
            <a:solidFill>
              <a:schemeClr val="tx1"/>
            </a:solidFill>
            <a:round/>
            <a:headEnd/>
            <a:tailEnd type="triangle" w="med" len="med"/>
          </a:ln>
          <a:effectLst/>
        </p:spPr>
        <p:txBody>
          <a:bodyPr/>
          <a:lstStyle/>
          <a:p>
            <a:endParaRPr lang="en-US"/>
          </a:p>
        </p:txBody>
      </p:sp>
      <p:sp>
        <p:nvSpPr>
          <p:cNvPr id="27699" name="Line 51"/>
          <p:cNvSpPr>
            <a:spLocks noChangeShapeType="1"/>
          </p:cNvSpPr>
          <p:nvPr/>
        </p:nvSpPr>
        <p:spPr bwMode="auto">
          <a:xfrm flipV="1">
            <a:off x="4495800" y="4953000"/>
            <a:ext cx="0" cy="838200"/>
          </a:xfrm>
          <a:prstGeom prst="line">
            <a:avLst/>
          </a:prstGeom>
          <a:noFill/>
          <a:ln w="28575">
            <a:solidFill>
              <a:schemeClr val="tx1"/>
            </a:solidFill>
            <a:round/>
            <a:headEnd/>
            <a:tailEnd type="triangle" w="med" len="med"/>
          </a:ln>
          <a:effectLst/>
        </p:spPr>
        <p:txBody>
          <a:bodyPr/>
          <a:lstStyle/>
          <a:p>
            <a:endParaRPr lang="en-US"/>
          </a:p>
        </p:txBody>
      </p:sp>
      <p:sp>
        <p:nvSpPr>
          <p:cNvPr id="27700" name="Line 52"/>
          <p:cNvSpPr>
            <a:spLocks noChangeShapeType="1"/>
          </p:cNvSpPr>
          <p:nvPr/>
        </p:nvSpPr>
        <p:spPr bwMode="auto">
          <a:xfrm flipV="1">
            <a:off x="4495800" y="3886200"/>
            <a:ext cx="0" cy="838200"/>
          </a:xfrm>
          <a:prstGeom prst="line">
            <a:avLst/>
          </a:prstGeom>
          <a:noFill/>
          <a:ln w="28575">
            <a:solidFill>
              <a:schemeClr val="tx1"/>
            </a:solidFill>
            <a:round/>
            <a:headEnd/>
            <a:tailEnd type="triangle" w="med" len="med"/>
          </a:ln>
          <a:effectLst/>
        </p:spPr>
        <p:txBody>
          <a:bodyPr/>
          <a:lstStyle/>
          <a:p>
            <a:endParaRPr lang="en-US"/>
          </a:p>
        </p:txBody>
      </p:sp>
      <p:sp>
        <p:nvSpPr>
          <p:cNvPr id="27701" name="Line 53"/>
          <p:cNvSpPr>
            <a:spLocks noChangeShapeType="1"/>
          </p:cNvSpPr>
          <p:nvPr/>
        </p:nvSpPr>
        <p:spPr bwMode="auto">
          <a:xfrm flipV="1">
            <a:off x="4495800" y="2895600"/>
            <a:ext cx="0" cy="838200"/>
          </a:xfrm>
          <a:prstGeom prst="line">
            <a:avLst/>
          </a:prstGeom>
          <a:noFill/>
          <a:ln w="28575">
            <a:solidFill>
              <a:schemeClr val="tx1"/>
            </a:solidFill>
            <a:round/>
            <a:headEnd/>
            <a:tailEnd type="triangle" w="med" len="med"/>
          </a:ln>
          <a:effectLst/>
        </p:spPr>
        <p:txBody>
          <a:bodyPr/>
          <a:lstStyle/>
          <a:p>
            <a:endParaRPr lang="en-US"/>
          </a:p>
        </p:txBody>
      </p:sp>
      <p:sp>
        <p:nvSpPr>
          <p:cNvPr id="27702" name="Line 54"/>
          <p:cNvSpPr>
            <a:spLocks noChangeShapeType="1"/>
          </p:cNvSpPr>
          <p:nvPr/>
        </p:nvSpPr>
        <p:spPr bwMode="auto">
          <a:xfrm flipV="1">
            <a:off x="4495800" y="1828800"/>
            <a:ext cx="0" cy="838200"/>
          </a:xfrm>
          <a:prstGeom prst="line">
            <a:avLst/>
          </a:prstGeom>
          <a:noFill/>
          <a:ln w="28575">
            <a:solidFill>
              <a:schemeClr val="tx1"/>
            </a:solidFill>
            <a:round/>
            <a:headEnd/>
            <a:tailEnd type="triangle" w="med" len="med"/>
          </a:ln>
          <a:effectLst/>
        </p:spPr>
        <p:txBody>
          <a:bodyPr/>
          <a:lstStyle/>
          <a:p>
            <a:endParaRPr lang="en-US"/>
          </a:p>
        </p:txBody>
      </p:sp>
      <p:sp>
        <p:nvSpPr>
          <p:cNvPr id="27703" name="Line 55"/>
          <p:cNvSpPr>
            <a:spLocks noChangeShapeType="1"/>
          </p:cNvSpPr>
          <p:nvPr/>
        </p:nvSpPr>
        <p:spPr bwMode="auto">
          <a:xfrm flipV="1">
            <a:off x="4495800" y="762000"/>
            <a:ext cx="0" cy="838200"/>
          </a:xfrm>
          <a:prstGeom prst="line">
            <a:avLst/>
          </a:prstGeom>
          <a:noFill/>
          <a:ln w="28575">
            <a:solidFill>
              <a:schemeClr val="tx1"/>
            </a:solidFill>
            <a:round/>
            <a:headEnd/>
            <a:tailEnd type="triangle" w="med" len="med"/>
          </a:ln>
          <a:effectLst/>
        </p:spPr>
        <p:txBody>
          <a:bodyPr/>
          <a:lstStyle/>
          <a:p>
            <a:endParaRPr lang="en-US"/>
          </a:p>
        </p:txBody>
      </p:sp>
      <p:sp>
        <p:nvSpPr>
          <p:cNvPr id="27704" name="Text Box 56"/>
          <p:cNvSpPr txBox="1">
            <a:spLocks noChangeArrowheads="1"/>
          </p:cNvSpPr>
          <p:nvPr/>
        </p:nvSpPr>
        <p:spPr bwMode="auto">
          <a:xfrm>
            <a:off x="3779912" y="5013176"/>
            <a:ext cx="709612" cy="274638"/>
          </a:xfrm>
          <a:prstGeom prst="rect">
            <a:avLst/>
          </a:prstGeom>
          <a:noFill/>
          <a:ln w="9525">
            <a:noFill/>
            <a:miter lim="800000"/>
            <a:headEnd/>
            <a:tailEnd/>
          </a:ln>
          <a:effectLst/>
        </p:spPr>
        <p:txBody>
          <a:bodyPr>
            <a:spAutoFit/>
          </a:bodyPr>
          <a:lstStyle/>
          <a:p>
            <a:r>
              <a:rPr lang="en-US" sz="1200" b="1" dirty="0">
                <a:latin typeface="Verdana" pitchFamily="34" charset="0"/>
              </a:rPr>
              <a:t>V</a:t>
            </a:r>
            <a:r>
              <a:rPr lang="en-US" sz="1200" b="1" baseline="-25000" dirty="0">
                <a:latin typeface="Verdana" pitchFamily="34" charset="0"/>
              </a:rPr>
              <a:t>DIAG</a:t>
            </a:r>
          </a:p>
        </p:txBody>
      </p:sp>
      <p:sp>
        <p:nvSpPr>
          <p:cNvPr id="27706" name="Text Box 58"/>
          <p:cNvSpPr txBox="1">
            <a:spLocks noChangeArrowheads="1"/>
          </p:cNvSpPr>
          <p:nvPr/>
        </p:nvSpPr>
        <p:spPr bwMode="auto">
          <a:xfrm>
            <a:off x="3893568" y="3406552"/>
            <a:ext cx="346570" cy="276999"/>
          </a:xfrm>
          <a:prstGeom prst="rect">
            <a:avLst/>
          </a:prstGeom>
          <a:noFill/>
          <a:ln w="9525">
            <a:noFill/>
            <a:miter lim="800000"/>
            <a:headEnd/>
            <a:tailEnd/>
          </a:ln>
          <a:effectLst/>
        </p:spPr>
        <p:txBody>
          <a:bodyPr wrap="none">
            <a:spAutoFit/>
          </a:bodyPr>
          <a:lstStyle/>
          <a:p>
            <a:r>
              <a:rPr lang="en-US" sz="1200" b="1" dirty="0">
                <a:latin typeface="Verdana" pitchFamily="34" charset="0"/>
              </a:rPr>
              <a:t>T</a:t>
            </a:r>
            <a:r>
              <a:rPr lang="en-US" sz="1200" b="1" baseline="-25000" dirty="0">
                <a:latin typeface="Verdana" pitchFamily="34" charset="0"/>
              </a:rPr>
              <a:t>J</a:t>
            </a:r>
          </a:p>
        </p:txBody>
      </p:sp>
      <p:sp>
        <p:nvSpPr>
          <p:cNvPr id="27707" name="Text Box 59"/>
          <p:cNvSpPr txBox="1">
            <a:spLocks noChangeArrowheads="1"/>
          </p:cNvSpPr>
          <p:nvPr/>
        </p:nvSpPr>
        <p:spPr bwMode="auto">
          <a:xfrm>
            <a:off x="3928826" y="2011363"/>
            <a:ext cx="508473" cy="276999"/>
          </a:xfrm>
          <a:prstGeom prst="rect">
            <a:avLst/>
          </a:prstGeom>
          <a:noFill/>
          <a:ln w="9525">
            <a:noFill/>
            <a:miter lim="800000"/>
            <a:headEnd/>
            <a:tailEnd/>
          </a:ln>
          <a:effectLst/>
        </p:spPr>
        <p:txBody>
          <a:bodyPr wrap="none">
            <a:spAutoFit/>
          </a:bodyPr>
          <a:lstStyle/>
          <a:p>
            <a:r>
              <a:rPr lang="en-US" sz="1200" b="1" dirty="0">
                <a:latin typeface="Verdana" pitchFamily="34" charset="0"/>
              </a:rPr>
              <a:t>I</a:t>
            </a:r>
            <a:r>
              <a:rPr lang="en-US" sz="1200" b="1" baseline="-25000" dirty="0">
                <a:latin typeface="Verdana" pitchFamily="34" charset="0"/>
              </a:rPr>
              <a:t>OUT</a:t>
            </a:r>
          </a:p>
        </p:txBody>
      </p:sp>
      <p:sp>
        <p:nvSpPr>
          <p:cNvPr id="27708" name="Text Box 60"/>
          <p:cNvSpPr txBox="1">
            <a:spLocks noChangeArrowheads="1"/>
          </p:cNvSpPr>
          <p:nvPr/>
        </p:nvSpPr>
        <p:spPr bwMode="auto">
          <a:xfrm>
            <a:off x="4003749" y="990600"/>
            <a:ext cx="444353" cy="276999"/>
          </a:xfrm>
          <a:prstGeom prst="rect">
            <a:avLst/>
          </a:prstGeom>
          <a:noFill/>
          <a:ln w="9525">
            <a:noFill/>
            <a:miter lim="800000"/>
            <a:headEnd/>
            <a:tailEnd/>
          </a:ln>
          <a:effectLst/>
        </p:spPr>
        <p:txBody>
          <a:bodyPr wrap="none">
            <a:spAutoFit/>
          </a:bodyPr>
          <a:lstStyle/>
          <a:p>
            <a:r>
              <a:rPr lang="en-US" sz="1200" b="1" dirty="0">
                <a:latin typeface="Verdana" pitchFamily="34" charset="0"/>
              </a:rPr>
              <a:t>V</a:t>
            </a:r>
            <a:r>
              <a:rPr lang="en-US" sz="1200" b="1" baseline="-25000" dirty="0">
                <a:latin typeface="Verdana" pitchFamily="34" charset="0"/>
              </a:rPr>
              <a:t>IN</a:t>
            </a:r>
          </a:p>
        </p:txBody>
      </p:sp>
      <p:sp>
        <p:nvSpPr>
          <p:cNvPr id="27709" name="Text Box 61"/>
          <p:cNvSpPr txBox="1">
            <a:spLocks noChangeArrowheads="1"/>
          </p:cNvSpPr>
          <p:nvPr/>
        </p:nvSpPr>
        <p:spPr bwMode="auto">
          <a:xfrm>
            <a:off x="4029157" y="4208463"/>
            <a:ext cx="442750" cy="276999"/>
          </a:xfrm>
          <a:prstGeom prst="rect">
            <a:avLst/>
          </a:prstGeom>
          <a:noFill/>
          <a:ln w="9525">
            <a:noFill/>
            <a:miter lim="800000"/>
            <a:headEnd/>
            <a:tailEnd/>
          </a:ln>
          <a:effectLst/>
        </p:spPr>
        <p:txBody>
          <a:bodyPr wrap="none">
            <a:spAutoFit/>
          </a:bodyPr>
          <a:lstStyle/>
          <a:p>
            <a:r>
              <a:rPr lang="en-US" sz="1200" b="1" dirty="0">
                <a:latin typeface="Verdana" pitchFamily="34" charset="0"/>
              </a:rPr>
              <a:t>T</a:t>
            </a:r>
            <a:r>
              <a:rPr lang="en-US" sz="1200" b="1" baseline="-25000" dirty="0">
                <a:latin typeface="Verdana" pitchFamily="34" charset="0"/>
              </a:rPr>
              <a:t>CR</a:t>
            </a:r>
          </a:p>
        </p:txBody>
      </p:sp>
      <p:sp>
        <p:nvSpPr>
          <p:cNvPr id="27710" name="Text Box 62"/>
          <p:cNvSpPr txBox="1">
            <a:spLocks noChangeArrowheads="1"/>
          </p:cNvSpPr>
          <p:nvPr/>
        </p:nvSpPr>
        <p:spPr bwMode="auto">
          <a:xfrm>
            <a:off x="4024816" y="3886200"/>
            <a:ext cx="519694" cy="276999"/>
          </a:xfrm>
          <a:prstGeom prst="rect">
            <a:avLst/>
          </a:prstGeom>
          <a:noFill/>
          <a:ln w="9525">
            <a:noFill/>
            <a:miter lim="800000"/>
            <a:headEnd/>
            <a:tailEnd/>
          </a:ln>
          <a:effectLst/>
        </p:spPr>
        <p:txBody>
          <a:bodyPr wrap="none">
            <a:spAutoFit/>
          </a:bodyPr>
          <a:lstStyle/>
          <a:p>
            <a:r>
              <a:rPr lang="en-US" sz="1200" b="1" dirty="0">
                <a:latin typeface="Verdana" pitchFamily="34" charset="0"/>
              </a:rPr>
              <a:t>T</a:t>
            </a:r>
            <a:r>
              <a:rPr lang="en-US" sz="1200" b="1" baseline="-25000" dirty="0">
                <a:latin typeface="Verdana" pitchFamily="34" charset="0"/>
              </a:rPr>
              <a:t>CSD</a:t>
            </a:r>
          </a:p>
        </p:txBody>
      </p:sp>
      <p:sp>
        <p:nvSpPr>
          <p:cNvPr id="27711" name="Text Box 63"/>
          <p:cNvSpPr txBox="1">
            <a:spLocks noChangeArrowheads="1"/>
          </p:cNvSpPr>
          <p:nvPr/>
        </p:nvSpPr>
        <p:spPr bwMode="auto">
          <a:xfrm>
            <a:off x="4024893" y="2895600"/>
            <a:ext cx="503664" cy="276999"/>
          </a:xfrm>
          <a:prstGeom prst="rect">
            <a:avLst/>
          </a:prstGeom>
          <a:noFill/>
          <a:ln w="9525">
            <a:noFill/>
            <a:miter lim="800000"/>
            <a:headEnd/>
            <a:tailEnd/>
          </a:ln>
          <a:effectLst/>
        </p:spPr>
        <p:txBody>
          <a:bodyPr wrap="none">
            <a:spAutoFit/>
          </a:bodyPr>
          <a:lstStyle/>
          <a:p>
            <a:r>
              <a:rPr lang="en-US" sz="1200" b="1" dirty="0">
                <a:latin typeface="Verdana" pitchFamily="34" charset="0"/>
              </a:rPr>
              <a:t>T</a:t>
            </a:r>
            <a:r>
              <a:rPr lang="en-US" sz="1200" b="1" baseline="-25000" dirty="0">
                <a:latin typeface="Verdana" pitchFamily="34" charset="0"/>
              </a:rPr>
              <a:t>JSD</a:t>
            </a:r>
          </a:p>
        </p:txBody>
      </p:sp>
      <p:sp>
        <p:nvSpPr>
          <p:cNvPr id="27712" name="Text Box 64"/>
          <p:cNvSpPr txBox="1">
            <a:spLocks noChangeArrowheads="1"/>
          </p:cNvSpPr>
          <p:nvPr/>
        </p:nvSpPr>
        <p:spPr bwMode="auto">
          <a:xfrm>
            <a:off x="4029234" y="3230563"/>
            <a:ext cx="426720" cy="276999"/>
          </a:xfrm>
          <a:prstGeom prst="rect">
            <a:avLst/>
          </a:prstGeom>
          <a:noFill/>
          <a:ln w="9525">
            <a:noFill/>
            <a:miter lim="800000"/>
            <a:headEnd/>
            <a:tailEnd/>
          </a:ln>
          <a:effectLst/>
        </p:spPr>
        <p:txBody>
          <a:bodyPr wrap="none">
            <a:spAutoFit/>
          </a:bodyPr>
          <a:lstStyle/>
          <a:p>
            <a:r>
              <a:rPr lang="en-US" sz="1200" b="1" dirty="0">
                <a:latin typeface="Verdana" pitchFamily="34" charset="0"/>
              </a:rPr>
              <a:t>T</a:t>
            </a:r>
            <a:r>
              <a:rPr lang="en-US" sz="1200" b="1" baseline="-25000" dirty="0">
                <a:latin typeface="Verdana" pitchFamily="34" charset="0"/>
              </a:rPr>
              <a:t>JR</a:t>
            </a:r>
          </a:p>
        </p:txBody>
      </p:sp>
      <p:sp>
        <p:nvSpPr>
          <p:cNvPr id="27713" name="Line 65"/>
          <p:cNvSpPr>
            <a:spLocks noChangeShapeType="1"/>
          </p:cNvSpPr>
          <p:nvPr/>
        </p:nvSpPr>
        <p:spPr bwMode="auto">
          <a:xfrm>
            <a:off x="4495800" y="4038600"/>
            <a:ext cx="4267200" cy="0"/>
          </a:xfrm>
          <a:prstGeom prst="line">
            <a:avLst/>
          </a:prstGeom>
          <a:noFill/>
          <a:ln w="19050">
            <a:solidFill>
              <a:schemeClr val="tx1"/>
            </a:solidFill>
            <a:round/>
            <a:headEnd/>
            <a:tailEnd/>
          </a:ln>
          <a:effectLst/>
        </p:spPr>
        <p:txBody>
          <a:bodyPr/>
          <a:lstStyle/>
          <a:p>
            <a:endParaRPr lang="en-US"/>
          </a:p>
        </p:txBody>
      </p:sp>
      <p:sp>
        <p:nvSpPr>
          <p:cNvPr id="27714" name="Line 66"/>
          <p:cNvSpPr>
            <a:spLocks noChangeShapeType="1"/>
          </p:cNvSpPr>
          <p:nvPr/>
        </p:nvSpPr>
        <p:spPr bwMode="auto">
          <a:xfrm>
            <a:off x="4495800" y="4343400"/>
            <a:ext cx="4267200" cy="0"/>
          </a:xfrm>
          <a:prstGeom prst="line">
            <a:avLst/>
          </a:prstGeom>
          <a:noFill/>
          <a:ln w="19050">
            <a:solidFill>
              <a:schemeClr val="tx1"/>
            </a:solidFill>
            <a:round/>
            <a:headEnd/>
            <a:tailEnd/>
          </a:ln>
          <a:effectLst/>
        </p:spPr>
        <p:txBody>
          <a:bodyPr/>
          <a:lstStyle/>
          <a:p>
            <a:endParaRPr lang="en-US"/>
          </a:p>
        </p:txBody>
      </p:sp>
      <p:sp>
        <p:nvSpPr>
          <p:cNvPr id="27715" name="Line 67"/>
          <p:cNvSpPr>
            <a:spLocks noChangeShapeType="1"/>
          </p:cNvSpPr>
          <p:nvPr/>
        </p:nvSpPr>
        <p:spPr bwMode="auto">
          <a:xfrm>
            <a:off x="4495800" y="3352800"/>
            <a:ext cx="4267200" cy="0"/>
          </a:xfrm>
          <a:prstGeom prst="line">
            <a:avLst/>
          </a:prstGeom>
          <a:noFill/>
          <a:ln w="19050">
            <a:solidFill>
              <a:schemeClr val="tx1"/>
            </a:solidFill>
            <a:round/>
            <a:headEnd/>
            <a:tailEnd/>
          </a:ln>
          <a:effectLst/>
        </p:spPr>
        <p:txBody>
          <a:bodyPr/>
          <a:lstStyle/>
          <a:p>
            <a:endParaRPr lang="en-US"/>
          </a:p>
        </p:txBody>
      </p:sp>
      <p:sp>
        <p:nvSpPr>
          <p:cNvPr id="27716" name="Line 68"/>
          <p:cNvSpPr>
            <a:spLocks noChangeShapeType="1"/>
          </p:cNvSpPr>
          <p:nvPr/>
        </p:nvSpPr>
        <p:spPr bwMode="auto">
          <a:xfrm>
            <a:off x="4495800" y="3048000"/>
            <a:ext cx="4267200" cy="0"/>
          </a:xfrm>
          <a:prstGeom prst="line">
            <a:avLst/>
          </a:prstGeom>
          <a:noFill/>
          <a:ln w="19050">
            <a:solidFill>
              <a:schemeClr val="tx1"/>
            </a:solidFill>
            <a:round/>
            <a:headEnd/>
            <a:tailEnd/>
          </a:ln>
          <a:effectLst/>
        </p:spPr>
        <p:txBody>
          <a:bodyPr/>
          <a:lstStyle/>
          <a:p>
            <a:endParaRPr lang="en-US"/>
          </a:p>
        </p:txBody>
      </p:sp>
      <p:sp>
        <p:nvSpPr>
          <p:cNvPr id="27717" name="Line 69"/>
          <p:cNvSpPr>
            <a:spLocks noChangeShapeType="1"/>
          </p:cNvSpPr>
          <p:nvPr/>
        </p:nvSpPr>
        <p:spPr bwMode="auto">
          <a:xfrm>
            <a:off x="4495800" y="3733800"/>
            <a:ext cx="228600" cy="0"/>
          </a:xfrm>
          <a:prstGeom prst="line">
            <a:avLst/>
          </a:prstGeom>
          <a:noFill/>
          <a:ln w="31750">
            <a:solidFill>
              <a:srgbClr val="FF0000"/>
            </a:solidFill>
            <a:round/>
            <a:headEnd/>
            <a:tailEnd/>
          </a:ln>
          <a:effectLst/>
        </p:spPr>
        <p:txBody>
          <a:bodyPr/>
          <a:lstStyle/>
          <a:p>
            <a:endParaRPr lang="en-US"/>
          </a:p>
        </p:txBody>
      </p:sp>
      <p:sp>
        <p:nvSpPr>
          <p:cNvPr id="27718" name="Line 70"/>
          <p:cNvSpPr>
            <a:spLocks noChangeShapeType="1"/>
          </p:cNvSpPr>
          <p:nvPr/>
        </p:nvSpPr>
        <p:spPr bwMode="auto">
          <a:xfrm>
            <a:off x="4495800" y="5334000"/>
            <a:ext cx="228600" cy="0"/>
          </a:xfrm>
          <a:prstGeom prst="line">
            <a:avLst/>
          </a:prstGeom>
          <a:noFill/>
          <a:ln w="31750">
            <a:solidFill>
              <a:srgbClr val="00CCFF"/>
            </a:solidFill>
            <a:round/>
            <a:headEnd/>
            <a:tailEnd/>
          </a:ln>
          <a:effectLst/>
        </p:spPr>
        <p:txBody>
          <a:bodyPr/>
          <a:lstStyle/>
          <a:p>
            <a:endParaRPr lang="en-US"/>
          </a:p>
        </p:txBody>
      </p:sp>
      <p:sp>
        <p:nvSpPr>
          <p:cNvPr id="27719" name="Line 71"/>
          <p:cNvSpPr>
            <a:spLocks noChangeShapeType="1"/>
          </p:cNvSpPr>
          <p:nvPr/>
        </p:nvSpPr>
        <p:spPr bwMode="auto">
          <a:xfrm>
            <a:off x="4495800" y="1600200"/>
            <a:ext cx="228600" cy="0"/>
          </a:xfrm>
          <a:prstGeom prst="line">
            <a:avLst/>
          </a:prstGeom>
          <a:noFill/>
          <a:ln w="31750">
            <a:solidFill>
              <a:srgbClr val="FF6600"/>
            </a:solidFill>
            <a:round/>
            <a:headEnd/>
            <a:tailEnd/>
          </a:ln>
          <a:effectLst/>
        </p:spPr>
        <p:txBody>
          <a:bodyPr/>
          <a:lstStyle/>
          <a:p>
            <a:endParaRPr lang="en-US"/>
          </a:p>
        </p:txBody>
      </p:sp>
      <p:sp>
        <p:nvSpPr>
          <p:cNvPr id="27720" name="Line 72"/>
          <p:cNvSpPr>
            <a:spLocks noChangeShapeType="1"/>
          </p:cNvSpPr>
          <p:nvPr/>
        </p:nvSpPr>
        <p:spPr bwMode="auto">
          <a:xfrm>
            <a:off x="4495800" y="4724400"/>
            <a:ext cx="228600" cy="0"/>
          </a:xfrm>
          <a:prstGeom prst="line">
            <a:avLst/>
          </a:prstGeom>
          <a:noFill/>
          <a:ln w="31750">
            <a:solidFill>
              <a:srgbClr val="FF0000"/>
            </a:solidFill>
            <a:round/>
            <a:headEnd/>
            <a:tailEnd/>
          </a:ln>
          <a:effectLst/>
        </p:spPr>
        <p:txBody>
          <a:bodyPr/>
          <a:lstStyle/>
          <a:p>
            <a:endParaRPr lang="en-US"/>
          </a:p>
        </p:txBody>
      </p:sp>
      <p:sp>
        <p:nvSpPr>
          <p:cNvPr id="27721" name="Line 73"/>
          <p:cNvSpPr>
            <a:spLocks noChangeShapeType="1"/>
          </p:cNvSpPr>
          <p:nvPr/>
        </p:nvSpPr>
        <p:spPr bwMode="auto">
          <a:xfrm flipV="1">
            <a:off x="4724400" y="3352800"/>
            <a:ext cx="152400" cy="381000"/>
          </a:xfrm>
          <a:prstGeom prst="line">
            <a:avLst/>
          </a:prstGeom>
          <a:noFill/>
          <a:ln w="31750">
            <a:solidFill>
              <a:srgbClr val="FF0000"/>
            </a:solidFill>
            <a:round/>
            <a:headEnd/>
            <a:tailEnd/>
          </a:ln>
          <a:effectLst/>
        </p:spPr>
        <p:txBody>
          <a:bodyPr/>
          <a:lstStyle/>
          <a:p>
            <a:endParaRPr lang="en-US"/>
          </a:p>
        </p:txBody>
      </p:sp>
      <p:grpSp>
        <p:nvGrpSpPr>
          <p:cNvPr id="7" name="Group 74"/>
          <p:cNvGrpSpPr>
            <a:grpSpLocks/>
          </p:cNvGrpSpPr>
          <p:nvPr/>
        </p:nvGrpSpPr>
        <p:grpSpPr bwMode="auto">
          <a:xfrm>
            <a:off x="4724400" y="2038350"/>
            <a:ext cx="146050" cy="628650"/>
            <a:chOff x="2976" y="1284"/>
            <a:chExt cx="92" cy="396"/>
          </a:xfrm>
        </p:grpSpPr>
        <p:sp>
          <p:nvSpPr>
            <p:cNvPr id="27723" name="Line 75"/>
            <p:cNvSpPr>
              <a:spLocks noChangeShapeType="1"/>
            </p:cNvSpPr>
            <p:nvPr/>
          </p:nvSpPr>
          <p:spPr bwMode="auto">
            <a:xfrm flipV="1">
              <a:off x="2976" y="1344"/>
              <a:ext cx="0" cy="336"/>
            </a:xfrm>
            <a:prstGeom prst="line">
              <a:avLst/>
            </a:prstGeom>
            <a:noFill/>
            <a:ln w="31750">
              <a:solidFill>
                <a:srgbClr val="00FF00"/>
              </a:solidFill>
              <a:round/>
              <a:headEnd/>
              <a:tailEnd/>
            </a:ln>
            <a:effectLst/>
          </p:spPr>
          <p:txBody>
            <a:bodyPr/>
            <a:lstStyle/>
            <a:p>
              <a:endParaRPr lang="en-US"/>
            </a:p>
          </p:txBody>
        </p:sp>
        <p:sp>
          <p:nvSpPr>
            <p:cNvPr id="27724" name="Freeform 76"/>
            <p:cNvSpPr>
              <a:spLocks/>
            </p:cNvSpPr>
            <p:nvPr/>
          </p:nvSpPr>
          <p:spPr bwMode="auto">
            <a:xfrm>
              <a:off x="2976" y="1284"/>
              <a:ext cx="92" cy="108"/>
            </a:xfrm>
            <a:custGeom>
              <a:avLst/>
              <a:gdLst/>
              <a:ahLst/>
              <a:cxnLst>
                <a:cxn ang="0">
                  <a:pos x="0" y="108"/>
                </a:cxn>
                <a:cxn ang="0">
                  <a:pos x="2" y="28"/>
                </a:cxn>
                <a:cxn ang="0">
                  <a:pos x="24" y="0"/>
                </a:cxn>
                <a:cxn ang="0">
                  <a:pos x="56" y="8"/>
                </a:cxn>
                <a:cxn ang="0">
                  <a:pos x="70" y="34"/>
                </a:cxn>
                <a:cxn ang="0">
                  <a:pos x="74" y="46"/>
                </a:cxn>
                <a:cxn ang="0">
                  <a:pos x="78" y="78"/>
                </a:cxn>
                <a:cxn ang="0">
                  <a:pos x="86" y="102"/>
                </a:cxn>
                <a:cxn ang="0">
                  <a:pos x="92" y="134"/>
                </a:cxn>
              </a:cxnLst>
              <a:rect l="0" t="0" r="r" b="b"/>
              <a:pathLst>
                <a:path w="92" h="134">
                  <a:moveTo>
                    <a:pt x="0" y="108"/>
                  </a:moveTo>
                  <a:cubicBezTo>
                    <a:pt x="1" y="81"/>
                    <a:pt x="0" y="55"/>
                    <a:pt x="2" y="28"/>
                  </a:cubicBezTo>
                  <a:cubicBezTo>
                    <a:pt x="3" y="16"/>
                    <a:pt x="24" y="0"/>
                    <a:pt x="24" y="0"/>
                  </a:cubicBezTo>
                  <a:cubicBezTo>
                    <a:pt x="35" y="2"/>
                    <a:pt x="46" y="2"/>
                    <a:pt x="56" y="8"/>
                  </a:cubicBezTo>
                  <a:cubicBezTo>
                    <a:pt x="64" y="24"/>
                    <a:pt x="64" y="12"/>
                    <a:pt x="70" y="34"/>
                  </a:cubicBezTo>
                  <a:cubicBezTo>
                    <a:pt x="71" y="38"/>
                    <a:pt x="74" y="46"/>
                    <a:pt x="74" y="46"/>
                  </a:cubicBezTo>
                  <a:cubicBezTo>
                    <a:pt x="75" y="56"/>
                    <a:pt x="75" y="68"/>
                    <a:pt x="78" y="78"/>
                  </a:cubicBezTo>
                  <a:cubicBezTo>
                    <a:pt x="80" y="86"/>
                    <a:pt x="86" y="102"/>
                    <a:pt x="86" y="102"/>
                  </a:cubicBezTo>
                  <a:cubicBezTo>
                    <a:pt x="87" y="107"/>
                    <a:pt x="92" y="127"/>
                    <a:pt x="92" y="134"/>
                  </a:cubicBezTo>
                </a:path>
              </a:pathLst>
            </a:custGeom>
            <a:noFill/>
            <a:ln w="31750">
              <a:solidFill>
                <a:srgbClr val="00FF00"/>
              </a:solidFill>
              <a:round/>
              <a:headEnd/>
              <a:tailEnd/>
            </a:ln>
            <a:effectLst/>
          </p:spPr>
          <p:txBody>
            <a:bodyPr/>
            <a:lstStyle/>
            <a:p>
              <a:endParaRPr lang="en-US"/>
            </a:p>
          </p:txBody>
        </p:sp>
      </p:grpSp>
      <p:sp>
        <p:nvSpPr>
          <p:cNvPr id="27725" name="Line 77"/>
          <p:cNvSpPr>
            <a:spLocks noChangeShapeType="1"/>
          </p:cNvSpPr>
          <p:nvPr/>
        </p:nvSpPr>
        <p:spPr bwMode="auto">
          <a:xfrm flipV="1">
            <a:off x="4724400" y="4648200"/>
            <a:ext cx="152400" cy="76200"/>
          </a:xfrm>
          <a:prstGeom prst="line">
            <a:avLst/>
          </a:prstGeom>
          <a:noFill/>
          <a:ln w="31750">
            <a:solidFill>
              <a:srgbClr val="FF0000"/>
            </a:solidFill>
            <a:round/>
            <a:headEnd/>
            <a:tailEnd/>
          </a:ln>
          <a:effectLst/>
        </p:spPr>
        <p:txBody>
          <a:bodyPr/>
          <a:lstStyle/>
          <a:p>
            <a:endParaRPr lang="en-US"/>
          </a:p>
        </p:txBody>
      </p:sp>
      <p:sp>
        <p:nvSpPr>
          <p:cNvPr id="27726" name="Line 78"/>
          <p:cNvSpPr>
            <a:spLocks noChangeShapeType="1"/>
          </p:cNvSpPr>
          <p:nvPr/>
        </p:nvSpPr>
        <p:spPr bwMode="auto">
          <a:xfrm>
            <a:off x="4724400" y="5334000"/>
            <a:ext cx="152400" cy="0"/>
          </a:xfrm>
          <a:prstGeom prst="line">
            <a:avLst/>
          </a:prstGeom>
          <a:noFill/>
          <a:ln w="31750">
            <a:solidFill>
              <a:srgbClr val="00CCFF"/>
            </a:solidFill>
            <a:round/>
            <a:headEnd/>
            <a:tailEnd/>
          </a:ln>
          <a:effectLst/>
        </p:spPr>
        <p:txBody>
          <a:bodyPr/>
          <a:lstStyle/>
          <a:p>
            <a:endParaRPr lang="en-US"/>
          </a:p>
        </p:txBody>
      </p:sp>
      <p:grpSp>
        <p:nvGrpSpPr>
          <p:cNvPr id="8" name="Group 79"/>
          <p:cNvGrpSpPr>
            <a:grpSpLocks/>
          </p:cNvGrpSpPr>
          <p:nvPr/>
        </p:nvGrpSpPr>
        <p:grpSpPr bwMode="auto">
          <a:xfrm>
            <a:off x="4724400" y="1066800"/>
            <a:ext cx="152400" cy="533400"/>
            <a:chOff x="2976" y="672"/>
            <a:chExt cx="96" cy="336"/>
          </a:xfrm>
        </p:grpSpPr>
        <p:sp>
          <p:nvSpPr>
            <p:cNvPr id="27728" name="Line 80"/>
            <p:cNvSpPr>
              <a:spLocks noChangeShapeType="1"/>
            </p:cNvSpPr>
            <p:nvPr/>
          </p:nvSpPr>
          <p:spPr bwMode="auto">
            <a:xfrm flipV="1">
              <a:off x="2976" y="672"/>
              <a:ext cx="0" cy="336"/>
            </a:xfrm>
            <a:prstGeom prst="line">
              <a:avLst/>
            </a:prstGeom>
            <a:noFill/>
            <a:ln w="31750">
              <a:solidFill>
                <a:srgbClr val="FF6600"/>
              </a:solidFill>
              <a:round/>
              <a:headEnd/>
              <a:tailEnd/>
            </a:ln>
            <a:effectLst/>
          </p:spPr>
          <p:txBody>
            <a:bodyPr/>
            <a:lstStyle/>
            <a:p>
              <a:endParaRPr lang="en-US"/>
            </a:p>
          </p:txBody>
        </p:sp>
        <p:sp>
          <p:nvSpPr>
            <p:cNvPr id="27729" name="Line 81"/>
            <p:cNvSpPr>
              <a:spLocks noChangeShapeType="1"/>
            </p:cNvSpPr>
            <p:nvPr/>
          </p:nvSpPr>
          <p:spPr bwMode="auto">
            <a:xfrm>
              <a:off x="2976" y="672"/>
              <a:ext cx="96" cy="0"/>
            </a:xfrm>
            <a:prstGeom prst="line">
              <a:avLst/>
            </a:prstGeom>
            <a:noFill/>
            <a:ln w="31750">
              <a:solidFill>
                <a:srgbClr val="FF6600"/>
              </a:solidFill>
              <a:round/>
              <a:headEnd/>
              <a:tailEnd/>
            </a:ln>
            <a:effectLst/>
          </p:spPr>
          <p:txBody>
            <a:bodyPr/>
            <a:lstStyle/>
            <a:p>
              <a:endParaRPr lang="en-US"/>
            </a:p>
          </p:txBody>
        </p:sp>
      </p:grpSp>
      <p:sp>
        <p:nvSpPr>
          <p:cNvPr id="27730" name="Line 82"/>
          <p:cNvSpPr>
            <a:spLocks noChangeShapeType="1"/>
          </p:cNvSpPr>
          <p:nvPr/>
        </p:nvSpPr>
        <p:spPr bwMode="auto">
          <a:xfrm>
            <a:off x="4876800" y="1066800"/>
            <a:ext cx="152400" cy="0"/>
          </a:xfrm>
          <a:prstGeom prst="line">
            <a:avLst/>
          </a:prstGeom>
          <a:noFill/>
          <a:ln w="31750">
            <a:solidFill>
              <a:srgbClr val="FF6600"/>
            </a:solidFill>
            <a:round/>
            <a:headEnd/>
            <a:tailEnd/>
          </a:ln>
          <a:effectLst/>
        </p:spPr>
        <p:txBody>
          <a:bodyPr/>
          <a:lstStyle/>
          <a:p>
            <a:endParaRPr lang="en-US"/>
          </a:p>
        </p:txBody>
      </p:sp>
      <p:sp>
        <p:nvSpPr>
          <p:cNvPr id="27731" name="Line 83"/>
          <p:cNvSpPr>
            <a:spLocks noChangeShapeType="1"/>
          </p:cNvSpPr>
          <p:nvPr/>
        </p:nvSpPr>
        <p:spPr bwMode="auto">
          <a:xfrm>
            <a:off x="4876800" y="2209800"/>
            <a:ext cx="152400" cy="0"/>
          </a:xfrm>
          <a:prstGeom prst="line">
            <a:avLst/>
          </a:prstGeom>
          <a:noFill/>
          <a:ln w="31750">
            <a:solidFill>
              <a:srgbClr val="00FF00"/>
            </a:solidFill>
            <a:round/>
            <a:headEnd/>
            <a:tailEnd/>
          </a:ln>
          <a:effectLst/>
        </p:spPr>
        <p:txBody>
          <a:bodyPr/>
          <a:lstStyle/>
          <a:p>
            <a:endParaRPr lang="en-US"/>
          </a:p>
        </p:txBody>
      </p:sp>
      <p:sp>
        <p:nvSpPr>
          <p:cNvPr id="27732" name="Line 84"/>
          <p:cNvSpPr>
            <a:spLocks noChangeShapeType="1"/>
          </p:cNvSpPr>
          <p:nvPr/>
        </p:nvSpPr>
        <p:spPr bwMode="auto">
          <a:xfrm flipV="1">
            <a:off x="4876800" y="2971800"/>
            <a:ext cx="152400" cy="381000"/>
          </a:xfrm>
          <a:prstGeom prst="line">
            <a:avLst/>
          </a:prstGeom>
          <a:noFill/>
          <a:ln w="31750">
            <a:solidFill>
              <a:srgbClr val="FF0000"/>
            </a:solidFill>
            <a:round/>
            <a:headEnd/>
            <a:tailEnd/>
          </a:ln>
          <a:effectLst/>
        </p:spPr>
        <p:txBody>
          <a:bodyPr/>
          <a:lstStyle/>
          <a:p>
            <a:endParaRPr lang="en-US"/>
          </a:p>
        </p:txBody>
      </p:sp>
      <p:sp>
        <p:nvSpPr>
          <p:cNvPr id="27733" name="Line 85"/>
          <p:cNvSpPr>
            <a:spLocks noChangeShapeType="1"/>
          </p:cNvSpPr>
          <p:nvPr/>
        </p:nvSpPr>
        <p:spPr bwMode="auto">
          <a:xfrm flipV="1">
            <a:off x="4876800" y="4572000"/>
            <a:ext cx="152400" cy="76200"/>
          </a:xfrm>
          <a:prstGeom prst="line">
            <a:avLst/>
          </a:prstGeom>
          <a:noFill/>
          <a:ln w="31750">
            <a:solidFill>
              <a:srgbClr val="FF0000"/>
            </a:solidFill>
            <a:round/>
            <a:headEnd/>
            <a:tailEnd/>
          </a:ln>
          <a:effectLst/>
        </p:spPr>
        <p:txBody>
          <a:bodyPr/>
          <a:lstStyle/>
          <a:p>
            <a:endParaRPr lang="en-US"/>
          </a:p>
        </p:txBody>
      </p:sp>
      <p:sp>
        <p:nvSpPr>
          <p:cNvPr id="27734" name="Line 86"/>
          <p:cNvSpPr>
            <a:spLocks noChangeShapeType="1"/>
          </p:cNvSpPr>
          <p:nvPr/>
        </p:nvSpPr>
        <p:spPr bwMode="auto">
          <a:xfrm>
            <a:off x="5029200" y="4572000"/>
            <a:ext cx="228600" cy="76200"/>
          </a:xfrm>
          <a:prstGeom prst="line">
            <a:avLst/>
          </a:prstGeom>
          <a:noFill/>
          <a:ln w="31750">
            <a:solidFill>
              <a:srgbClr val="FF0000"/>
            </a:solidFill>
            <a:round/>
            <a:headEnd/>
            <a:tailEnd/>
          </a:ln>
          <a:effectLst/>
        </p:spPr>
        <p:txBody>
          <a:bodyPr/>
          <a:lstStyle/>
          <a:p>
            <a:endParaRPr lang="en-US"/>
          </a:p>
        </p:txBody>
      </p:sp>
      <p:sp>
        <p:nvSpPr>
          <p:cNvPr id="27735" name="Line 87"/>
          <p:cNvSpPr>
            <a:spLocks noChangeShapeType="1"/>
          </p:cNvSpPr>
          <p:nvPr/>
        </p:nvSpPr>
        <p:spPr bwMode="auto">
          <a:xfrm>
            <a:off x="4876800" y="5334000"/>
            <a:ext cx="152400" cy="0"/>
          </a:xfrm>
          <a:prstGeom prst="line">
            <a:avLst/>
          </a:prstGeom>
          <a:noFill/>
          <a:ln w="31750">
            <a:solidFill>
              <a:srgbClr val="00CCFF"/>
            </a:solidFill>
            <a:round/>
            <a:headEnd/>
            <a:tailEnd/>
          </a:ln>
          <a:effectLst/>
        </p:spPr>
        <p:txBody>
          <a:bodyPr/>
          <a:lstStyle/>
          <a:p>
            <a:endParaRPr lang="en-US"/>
          </a:p>
        </p:txBody>
      </p:sp>
      <p:grpSp>
        <p:nvGrpSpPr>
          <p:cNvPr id="9" name="Group 88"/>
          <p:cNvGrpSpPr>
            <a:grpSpLocks/>
          </p:cNvGrpSpPr>
          <p:nvPr/>
        </p:nvGrpSpPr>
        <p:grpSpPr bwMode="auto">
          <a:xfrm>
            <a:off x="5029200" y="5334000"/>
            <a:ext cx="228600" cy="457200"/>
            <a:chOff x="3168" y="3360"/>
            <a:chExt cx="144" cy="288"/>
          </a:xfrm>
        </p:grpSpPr>
        <p:sp>
          <p:nvSpPr>
            <p:cNvPr id="27737" name="Line 89"/>
            <p:cNvSpPr>
              <a:spLocks noChangeShapeType="1"/>
            </p:cNvSpPr>
            <p:nvPr/>
          </p:nvSpPr>
          <p:spPr bwMode="auto">
            <a:xfrm flipV="1">
              <a:off x="3168" y="3360"/>
              <a:ext cx="0" cy="288"/>
            </a:xfrm>
            <a:prstGeom prst="line">
              <a:avLst/>
            </a:prstGeom>
            <a:noFill/>
            <a:ln w="31750">
              <a:solidFill>
                <a:srgbClr val="00CCFF"/>
              </a:solidFill>
              <a:round/>
              <a:headEnd/>
              <a:tailEnd/>
            </a:ln>
            <a:effectLst/>
          </p:spPr>
          <p:txBody>
            <a:bodyPr/>
            <a:lstStyle/>
            <a:p>
              <a:endParaRPr lang="en-US"/>
            </a:p>
          </p:txBody>
        </p:sp>
        <p:sp>
          <p:nvSpPr>
            <p:cNvPr id="27738" name="Line 90"/>
            <p:cNvSpPr>
              <a:spLocks noChangeShapeType="1"/>
            </p:cNvSpPr>
            <p:nvPr/>
          </p:nvSpPr>
          <p:spPr bwMode="auto">
            <a:xfrm>
              <a:off x="3168" y="3648"/>
              <a:ext cx="144" cy="0"/>
            </a:xfrm>
            <a:prstGeom prst="line">
              <a:avLst/>
            </a:prstGeom>
            <a:noFill/>
            <a:ln w="31750">
              <a:solidFill>
                <a:srgbClr val="00CCFF"/>
              </a:solidFill>
              <a:round/>
              <a:headEnd/>
              <a:tailEnd/>
            </a:ln>
            <a:effectLst/>
          </p:spPr>
          <p:txBody>
            <a:bodyPr/>
            <a:lstStyle/>
            <a:p>
              <a:endParaRPr lang="en-US"/>
            </a:p>
          </p:txBody>
        </p:sp>
      </p:grpSp>
      <p:sp>
        <p:nvSpPr>
          <p:cNvPr id="27739" name="Line 91"/>
          <p:cNvSpPr>
            <a:spLocks noChangeShapeType="1"/>
          </p:cNvSpPr>
          <p:nvPr/>
        </p:nvSpPr>
        <p:spPr bwMode="auto">
          <a:xfrm>
            <a:off x="5029200" y="2971800"/>
            <a:ext cx="228600" cy="457200"/>
          </a:xfrm>
          <a:prstGeom prst="line">
            <a:avLst/>
          </a:prstGeom>
          <a:noFill/>
          <a:ln w="31750">
            <a:solidFill>
              <a:srgbClr val="FF0000"/>
            </a:solidFill>
            <a:round/>
            <a:headEnd/>
            <a:tailEnd/>
          </a:ln>
          <a:effectLst/>
        </p:spPr>
        <p:txBody>
          <a:bodyPr/>
          <a:lstStyle/>
          <a:p>
            <a:endParaRPr lang="en-US"/>
          </a:p>
        </p:txBody>
      </p:sp>
      <p:sp>
        <p:nvSpPr>
          <p:cNvPr id="27740" name="Line 92"/>
          <p:cNvSpPr>
            <a:spLocks noChangeShapeType="1"/>
          </p:cNvSpPr>
          <p:nvPr/>
        </p:nvSpPr>
        <p:spPr bwMode="auto">
          <a:xfrm>
            <a:off x="5029200" y="2209800"/>
            <a:ext cx="0" cy="457200"/>
          </a:xfrm>
          <a:prstGeom prst="line">
            <a:avLst/>
          </a:prstGeom>
          <a:noFill/>
          <a:ln w="31750">
            <a:solidFill>
              <a:srgbClr val="00FF00"/>
            </a:solidFill>
            <a:round/>
            <a:headEnd/>
            <a:tailEnd/>
          </a:ln>
          <a:effectLst/>
        </p:spPr>
        <p:txBody>
          <a:bodyPr/>
          <a:lstStyle/>
          <a:p>
            <a:endParaRPr lang="en-US"/>
          </a:p>
        </p:txBody>
      </p:sp>
      <p:sp>
        <p:nvSpPr>
          <p:cNvPr id="27741" name="Line 93"/>
          <p:cNvSpPr>
            <a:spLocks noChangeShapeType="1"/>
          </p:cNvSpPr>
          <p:nvPr/>
        </p:nvSpPr>
        <p:spPr bwMode="auto">
          <a:xfrm>
            <a:off x="5029200" y="1066800"/>
            <a:ext cx="228600" cy="0"/>
          </a:xfrm>
          <a:prstGeom prst="line">
            <a:avLst/>
          </a:prstGeom>
          <a:noFill/>
          <a:ln w="31750">
            <a:solidFill>
              <a:srgbClr val="FF6600"/>
            </a:solidFill>
            <a:round/>
            <a:headEnd/>
            <a:tailEnd/>
          </a:ln>
          <a:effectLst/>
        </p:spPr>
        <p:txBody>
          <a:bodyPr/>
          <a:lstStyle/>
          <a:p>
            <a:endParaRPr lang="en-US"/>
          </a:p>
        </p:txBody>
      </p:sp>
      <p:sp>
        <p:nvSpPr>
          <p:cNvPr id="27742" name="Line 94"/>
          <p:cNvSpPr>
            <a:spLocks noChangeShapeType="1"/>
          </p:cNvSpPr>
          <p:nvPr/>
        </p:nvSpPr>
        <p:spPr bwMode="auto">
          <a:xfrm>
            <a:off x="5257800" y="1066800"/>
            <a:ext cx="76200" cy="0"/>
          </a:xfrm>
          <a:prstGeom prst="line">
            <a:avLst/>
          </a:prstGeom>
          <a:noFill/>
          <a:ln w="31750">
            <a:solidFill>
              <a:srgbClr val="FF6600"/>
            </a:solidFill>
            <a:round/>
            <a:headEnd/>
            <a:tailEnd/>
          </a:ln>
          <a:effectLst/>
        </p:spPr>
        <p:txBody>
          <a:bodyPr/>
          <a:lstStyle/>
          <a:p>
            <a:endParaRPr lang="en-US"/>
          </a:p>
        </p:txBody>
      </p:sp>
      <p:grpSp>
        <p:nvGrpSpPr>
          <p:cNvPr id="10" name="Group 95"/>
          <p:cNvGrpSpPr>
            <a:grpSpLocks/>
          </p:cNvGrpSpPr>
          <p:nvPr/>
        </p:nvGrpSpPr>
        <p:grpSpPr bwMode="auto">
          <a:xfrm>
            <a:off x="5257800" y="2209800"/>
            <a:ext cx="76200" cy="457200"/>
            <a:chOff x="3312" y="1392"/>
            <a:chExt cx="48" cy="288"/>
          </a:xfrm>
        </p:grpSpPr>
        <p:sp>
          <p:nvSpPr>
            <p:cNvPr id="27744" name="Line 96"/>
            <p:cNvSpPr>
              <a:spLocks noChangeShapeType="1"/>
            </p:cNvSpPr>
            <p:nvPr/>
          </p:nvSpPr>
          <p:spPr bwMode="auto">
            <a:xfrm flipV="1">
              <a:off x="3312" y="1392"/>
              <a:ext cx="0" cy="288"/>
            </a:xfrm>
            <a:prstGeom prst="line">
              <a:avLst/>
            </a:prstGeom>
            <a:noFill/>
            <a:ln w="31750">
              <a:solidFill>
                <a:srgbClr val="00FF00"/>
              </a:solidFill>
              <a:round/>
              <a:headEnd/>
              <a:tailEnd/>
            </a:ln>
            <a:effectLst/>
          </p:spPr>
          <p:txBody>
            <a:bodyPr/>
            <a:lstStyle/>
            <a:p>
              <a:endParaRPr lang="en-US"/>
            </a:p>
          </p:txBody>
        </p:sp>
        <p:sp>
          <p:nvSpPr>
            <p:cNvPr id="27745" name="Line 97"/>
            <p:cNvSpPr>
              <a:spLocks noChangeShapeType="1"/>
            </p:cNvSpPr>
            <p:nvPr/>
          </p:nvSpPr>
          <p:spPr bwMode="auto">
            <a:xfrm>
              <a:off x="3312" y="1392"/>
              <a:ext cx="48" cy="0"/>
            </a:xfrm>
            <a:prstGeom prst="line">
              <a:avLst/>
            </a:prstGeom>
            <a:noFill/>
            <a:ln w="31750">
              <a:solidFill>
                <a:srgbClr val="00FF00"/>
              </a:solidFill>
              <a:round/>
              <a:headEnd/>
              <a:tailEnd/>
            </a:ln>
            <a:effectLst/>
          </p:spPr>
          <p:txBody>
            <a:bodyPr/>
            <a:lstStyle/>
            <a:p>
              <a:endParaRPr lang="en-US"/>
            </a:p>
          </p:txBody>
        </p:sp>
      </p:grpSp>
      <p:sp>
        <p:nvSpPr>
          <p:cNvPr id="27746" name="Line 98"/>
          <p:cNvSpPr>
            <a:spLocks noChangeShapeType="1"/>
          </p:cNvSpPr>
          <p:nvPr/>
        </p:nvSpPr>
        <p:spPr bwMode="auto">
          <a:xfrm>
            <a:off x="5334000" y="2209800"/>
            <a:ext cx="0" cy="457200"/>
          </a:xfrm>
          <a:prstGeom prst="line">
            <a:avLst/>
          </a:prstGeom>
          <a:noFill/>
          <a:ln w="31750">
            <a:solidFill>
              <a:srgbClr val="00FF00"/>
            </a:solidFill>
            <a:round/>
            <a:headEnd/>
            <a:tailEnd/>
          </a:ln>
          <a:effectLst/>
        </p:spPr>
        <p:txBody>
          <a:bodyPr/>
          <a:lstStyle/>
          <a:p>
            <a:endParaRPr lang="en-US"/>
          </a:p>
        </p:txBody>
      </p:sp>
      <p:sp>
        <p:nvSpPr>
          <p:cNvPr id="27747" name="Line 99"/>
          <p:cNvSpPr>
            <a:spLocks noChangeShapeType="1"/>
          </p:cNvSpPr>
          <p:nvPr/>
        </p:nvSpPr>
        <p:spPr bwMode="auto">
          <a:xfrm flipV="1">
            <a:off x="5257800" y="2971800"/>
            <a:ext cx="76200" cy="457200"/>
          </a:xfrm>
          <a:prstGeom prst="line">
            <a:avLst/>
          </a:prstGeom>
          <a:noFill/>
          <a:ln w="31750">
            <a:solidFill>
              <a:srgbClr val="FF0000"/>
            </a:solidFill>
            <a:round/>
            <a:headEnd/>
            <a:tailEnd/>
          </a:ln>
          <a:effectLst/>
        </p:spPr>
        <p:txBody>
          <a:bodyPr/>
          <a:lstStyle/>
          <a:p>
            <a:endParaRPr lang="en-US"/>
          </a:p>
        </p:txBody>
      </p:sp>
      <p:sp>
        <p:nvSpPr>
          <p:cNvPr id="27748" name="Line 100"/>
          <p:cNvSpPr>
            <a:spLocks noChangeShapeType="1"/>
          </p:cNvSpPr>
          <p:nvPr/>
        </p:nvSpPr>
        <p:spPr bwMode="auto">
          <a:xfrm flipV="1">
            <a:off x="5257800" y="4495800"/>
            <a:ext cx="76200" cy="152400"/>
          </a:xfrm>
          <a:prstGeom prst="line">
            <a:avLst/>
          </a:prstGeom>
          <a:noFill/>
          <a:ln w="31750">
            <a:solidFill>
              <a:srgbClr val="FF0000"/>
            </a:solidFill>
            <a:round/>
            <a:headEnd/>
            <a:tailEnd/>
          </a:ln>
          <a:effectLst/>
        </p:spPr>
        <p:txBody>
          <a:bodyPr/>
          <a:lstStyle/>
          <a:p>
            <a:endParaRPr lang="en-US"/>
          </a:p>
        </p:txBody>
      </p:sp>
      <p:grpSp>
        <p:nvGrpSpPr>
          <p:cNvPr id="11" name="Group 101"/>
          <p:cNvGrpSpPr>
            <a:grpSpLocks/>
          </p:cNvGrpSpPr>
          <p:nvPr/>
        </p:nvGrpSpPr>
        <p:grpSpPr bwMode="auto">
          <a:xfrm>
            <a:off x="5257800" y="5334000"/>
            <a:ext cx="76200" cy="457200"/>
            <a:chOff x="3312" y="3360"/>
            <a:chExt cx="48" cy="288"/>
          </a:xfrm>
        </p:grpSpPr>
        <p:sp>
          <p:nvSpPr>
            <p:cNvPr id="27750" name="Line 102"/>
            <p:cNvSpPr>
              <a:spLocks noChangeShapeType="1"/>
            </p:cNvSpPr>
            <p:nvPr/>
          </p:nvSpPr>
          <p:spPr bwMode="auto">
            <a:xfrm flipV="1">
              <a:off x="3312" y="3360"/>
              <a:ext cx="0" cy="288"/>
            </a:xfrm>
            <a:prstGeom prst="line">
              <a:avLst/>
            </a:prstGeom>
            <a:noFill/>
            <a:ln w="31750">
              <a:solidFill>
                <a:srgbClr val="00CCFF"/>
              </a:solidFill>
              <a:round/>
              <a:headEnd/>
              <a:tailEnd/>
            </a:ln>
            <a:effectLst/>
          </p:spPr>
          <p:txBody>
            <a:bodyPr/>
            <a:lstStyle/>
            <a:p>
              <a:endParaRPr lang="en-US"/>
            </a:p>
          </p:txBody>
        </p:sp>
        <p:sp>
          <p:nvSpPr>
            <p:cNvPr id="27751" name="Line 103"/>
            <p:cNvSpPr>
              <a:spLocks noChangeShapeType="1"/>
            </p:cNvSpPr>
            <p:nvPr/>
          </p:nvSpPr>
          <p:spPr bwMode="auto">
            <a:xfrm>
              <a:off x="3312" y="3360"/>
              <a:ext cx="48" cy="0"/>
            </a:xfrm>
            <a:prstGeom prst="line">
              <a:avLst/>
            </a:prstGeom>
            <a:noFill/>
            <a:ln w="31750">
              <a:solidFill>
                <a:srgbClr val="00CCFF"/>
              </a:solidFill>
              <a:round/>
              <a:headEnd/>
              <a:tailEnd/>
            </a:ln>
            <a:effectLst/>
          </p:spPr>
          <p:txBody>
            <a:bodyPr/>
            <a:lstStyle/>
            <a:p>
              <a:endParaRPr lang="en-US"/>
            </a:p>
          </p:txBody>
        </p:sp>
      </p:grpSp>
      <p:grpSp>
        <p:nvGrpSpPr>
          <p:cNvPr id="12" name="Group 104"/>
          <p:cNvGrpSpPr>
            <a:grpSpLocks/>
          </p:cNvGrpSpPr>
          <p:nvPr/>
        </p:nvGrpSpPr>
        <p:grpSpPr bwMode="auto">
          <a:xfrm>
            <a:off x="5334000" y="5334000"/>
            <a:ext cx="228600" cy="457200"/>
            <a:chOff x="3360" y="3360"/>
            <a:chExt cx="144" cy="288"/>
          </a:xfrm>
        </p:grpSpPr>
        <p:sp>
          <p:nvSpPr>
            <p:cNvPr id="27753" name="Line 105"/>
            <p:cNvSpPr>
              <a:spLocks noChangeShapeType="1"/>
            </p:cNvSpPr>
            <p:nvPr/>
          </p:nvSpPr>
          <p:spPr bwMode="auto">
            <a:xfrm>
              <a:off x="3360" y="3360"/>
              <a:ext cx="0" cy="288"/>
            </a:xfrm>
            <a:prstGeom prst="line">
              <a:avLst/>
            </a:prstGeom>
            <a:noFill/>
            <a:ln w="31750">
              <a:solidFill>
                <a:srgbClr val="00CCFF"/>
              </a:solidFill>
              <a:round/>
              <a:headEnd/>
              <a:tailEnd/>
            </a:ln>
            <a:effectLst/>
          </p:spPr>
          <p:txBody>
            <a:bodyPr/>
            <a:lstStyle/>
            <a:p>
              <a:endParaRPr lang="en-US"/>
            </a:p>
          </p:txBody>
        </p:sp>
        <p:sp>
          <p:nvSpPr>
            <p:cNvPr id="27754" name="Line 106"/>
            <p:cNvSpPr>
              <a:spLocks noChangeShapeType="1"/>
            </p:cNvSpPr>
            <p:nvPr/>
          </p:nvSpPr>
          <p:spPr bwMode="auto">
            <a:xfrm>
              <a:off x="3360" y="3648"/>
              <a:ext cx="144" cy="0"/>
            </a:xfrm>
            <a:prstGeom prst="line">
              <a:avLst/>
            </a:prstGeom>
            <a:noFill/>
            <a:ln w="31750">
              <a:solidFill>
                <a:srgbClr val="00CCFF"/>
              </a:solidFill>
              <a:round/>
              <a:headEnd/>
              <a:tailEnd/>
            </a:ln>
            <a:effectLst/>
          </p:spPr>
          <p:txBody>
            <a:bodyPr/>
            <a:lstStyle/>
            <a:p>
              <a:endParaRPr lang="en-US"/>
            </a:p>
          </p:txBody>
        </p:sp>
      </p:grpSp>
      <p:sp>
        <p:nvSpPr>
          <p:cNvPr id="27755" name="Line 107"/>
          <p:cNvSpPr>
            <a:spLocks noChangeShapeType="1"/>
          </p:cNvSpPr>
          <p:nvPr/>
        </p:nvSpPr>
        <p:spPr bwMode="auto">
          <a:xfrm>
            <a:off x="5334000" y="4495800"/>
            <a:ext cx="228600" cy="76200"/>
          </a:xfrm>
          <a:prstGeom prst="line">
            <a:avLst/>
          </a:prstGeom>
          <a:noFill/>
          <a:ln w="31750">
            <a:solidFill>
              <a:srgbClr val="FF0000"/>
            </a:solidFill>
            <a:round/>
            <a:headEnd/>
            <a:tailEnd/>
          </a:ln>
          <a:effectLst/>
        </p:spPr>
        <p:txBody>
          <a:bodyPr/>
          <a:lstStyle/>
          <a:p>
            <a:endParaRPr lang="en-US"/>
          </a:p>
        </p:txBody>
      </p:sp>
      <p:sp>
        <p:nvSpPr>
          <p:cNvPr id="27756" name="Line 108"/>
          <p:cNvSpPr>
            <a:spLocks noChangeShapeType="1"/>
          </p:cNvSpPr>
          <p:nvPr/>
        </p:nvSpPr>
        <p:spPr bwMode="auto">
          <a:xfrm>
            <a:off x="5334000" y="2971800"/>
            <a:ext cx="228600" cy="457200"/>
          </a:xfrm>
          <a:prstGeom prst="line">
            <a:avLst/>
          </a:prstGeom>
          <a:noFill/>
          <a:ln w="31750">
            <a:solidFill>
              <a:srgbClr val="FF0000"/>
            </a:solidFill>
            <a:round/>
            <a:headEnd/>
            <a:tailEnd/>
          </a:ln>
          <a:effectLst/>
        </p:spPr>
        <p:txBody>
          <a:bodyPr/>
          <a:lstStyle/>
          <a:p>
            <a:endParaRPr lang="en-US"/>
          </a:p>
        </p:txBody>
      </p:sp>
      <p:sp>
        <p:nvSpPr>
          <p:cNvPr id="27757" name="Line 109"/>
          <p:cNvSpPr>
            <a:spLocks noChangeShapeType="1"/>
          </p:cNvSpPr>
          <p:nvPr/>
        </p:nvSpPr>
        <p:spPr bwMode="auto">
          <a:xfrm>
            <a:off x="5334000" y="1066800"/>
            <a:ext cx="228600" cy="0"/>
          </a:xfrm>
          <a:prstGeom prst="line">
            <a:avLst/>
          </a:prstGeom>
          <a:noFill/>
          <a:ln w="31750">
            <a:solidFill>
              <a:srgbClr val="FF6600"/>
            </a:solidFill>
            <a:round/>
            <a:headEnd/>
            <a:tailEnd/>
          </a:ln>
          <a:effectLst/>
        </p:spPr>
        <p:txBody>
          <a:bodyPr/>
          <a:lstStyle/>
          <a:p>
            <a:endParaRPr lang="en-US"/>
          </a:p>
        </p:txBody>
      </p:sp>
      <p:sp>
        <p:nvSpPr>
          <p:cNvPr id="27758" name="Text Box 110"/>
          <p:cNvSpPr txBox="1">
            <a:spLocks noChangeArrowheads="1"/>
          </p:cNvSpPr>
          <p:nvPr/>
        </p:nvSpPr>
        <p:spPr bwMode="auto">
          <a:xfrm>
            <a:off x="5546725" y="2224088"/>
            <a:ext cx="374650" cy="366712"/>
          </a:xfrm>
          <a:prstGeom prst="rect">
            <a:avLst/>
          </a:prstGeom>
          <a:noFill/>
          <a:ln w="9525">
            <a:noFill/>
            <a:miter lim="800000"/>
            <a:headEnd/>
            <a:tailEnd/>
          </a:ln>
          <a:effectLst/>
        </p:spPr>
        <p:txBody>
          <a:bodyPr wrap="none">
            <a:spAutoFit/>
          </a:bodyPr>
          <a:lstStyle/>
          <a:p>
            <a:r>
              <a:rPr lang="en-US">
                <a:solidFill>
                  <a:srgbClr val="66FF66"/>
                </a:solidFill>
              </a:rPr>
              <a:t>...</a:t>
            </a:r>
          </a:p>
        </p:txBody>
      </p:sp>
      <p:sp>
        <p:nvSpPr>
          <p:cNvPr id="27759" name="Text Box 111"/>
          <p:cNvSpPr txBox="1">
            <a:spLocks noChangeArrowheads="1"/>
          </p:cNvSpPr>
          <p:nvPr/>
        </p:nvSpPr>
        <p:spPr bwMode="auto">
          <a:xfrm>
            <a:off x="5568950" y="2971800"/>
            <a:ext cx="374650" cy="366713"/>
          </a:xfrm>
          <a:prstGeom prst="rect">
            <a:avLst/>
          </a:prstGeom>
          <a:noFill/>
          <a:ln w="9525">
            <a:noFill/>
            <a:miter lim="800000"/>
            <a:headEnd/>
            <a:tailEnd/>
          </a:ln>
          <a:effectLst/>
        </p:spPr>
        <p:txBody>
          <a:bodyPr wrap="none">
            <a:spAutoFit/>
          </a:bodyPr>
          <a:lstStyle/>
          <a:p>
            <a:r>
              <a:rPr lang="en-US">
                <a:solidFill>
                  <a:srgbClr val="FF3300"/>
                </a:solidFill>
              </a:rPr>
              <a:t>...</a:t>
            </a:r>
          </a:p>
        </p:txBody>
      </p:sp>
      <p:sp>
        <p:nvSpPr>
          <p:cNvPr id="27760" name="Text Box 112"/>
          <p:cNvSpPr txBox="1">
            <a:spLocks noChangeArrowheads="1"/>
          </p:cNvSpPr>
          <p:nvPr/>
        </p:nvSpPr>
        <p:spPr bwMode="auto">
          <a:xfrm>
            <a:off x="5562600" y="4205288"/>
            <a:ext cx="374650" cy="366712"/>
          </a:xfrm>
          <a:prstGeom prst="rect">
            <a:avLst/>
          </a:prstGeom>
          <a:noFill/>
          <a:ln w="9525">
            <a:noFill/>
            <a:miter lim="800000"/>
            <a:headEnd/>
            <a:tailEnd/>
          </a:ln>
          <a:effectLst/>
        </p:spPr>
        <p:txBody>
          <a:bodyPr wrap="none">
            <a:spAutoFit/>
          </a:bodyPr>
          <a:lstStyle/>
          <a:p>
            <a:r>
              <a:rPr lang="en-US">
                <a:solidFill>
                  <a:srgbClr val="FF3300"/>
                </a:solidFill>
              </a:rPr>
              <a:t>...</a:t>
            </a:r>
          </a:p>
        </p:txBody>
      </p:sp>
      <p:sp>
        <p:nvSpPr>
          <p:cNvPr id="27761" name="Text Box 113"/>
          <p:cNvSpPr txBox="1">
            <a:spLocks noChangeArrowheads="1"/>
          </p:cNvSpPr>
          <p:nvPr/>
        </p:nvSpPr>
        <p:spPr bwMode="auto">
          <a:xfrm>
            <a:off x="5562600" y="5272088"/>
            <a:ext cx="374650" cy="366712"/>
          </a:xfrm>
          <a:prstGeom prst="rect">
            <a:avLst/>
          </a:prstGeom>
          <a:noFill/>
          <a:ln w="9525">
            <a:noFill/>
            <a:miter lim="800000"/>
            <a:headEnd/>
            <a:tailEnd/>
          </a:ln>
          <a:effectLst/>
        </p:spPr>
        <p:txBody>
          <a:bodyPr wrap="none">
            <a:spAutoFit/>
          </a:bodyPr>
          <a:lstStyle/>
          <a:p>
            <a:r>
              <a:rPr lang="en-US">
                <a:solidFill>
                  <a:srgbClr val="66CCFF"/>
                </a:solidFill>
              </a:rPr>
              <a:t>...</a:t>
            </a:r>
          </a:p>
        </p:txBody>
      </p:sp>
      <p:sp>
        <p:nvSpPr>
          <p:cNvPr id="27762" name="Line 114"/>
          <p:cNvSpPr>
            <a:spLocks noChangeShapeType="1"/>
          </p:cNvSpPr>
          <p:nvPr/>
        </p:nvSpPr>
        <p:spPr bwMode="auto">
          <a:xfrm>
            <a:off x="5562600" y="1066800"/>
            <a:ext cx="381000" cy="0"/>
          </a:xfrm>
          <a:prstGeom prst="line">
            <a:avLst/>
          </a:prstGeom>
          <a:noFill/>
          <a:ln w="31750">
            <a:solidFill>
              <a:srgbClr val="FF6600"/>
            </a:solidFill>
            <a:round/>
            <a:headEnd/>
            <a:tailEnd/>
          </a:ln>
          <a:effectLst/>
        </p:spPr>
        <p:txBody>
          <a:bodyPr/>
          <a:lstStyle/>
          <a:p>
            <a:endParaRPr lang="en-US"/>
          </a:p>
        </p:txBody>
      </p:sp>
      <p:sp>
        <p:nvSpPr>
          <p:cNvPr id="27763" name="Line 115"/>
          <p:cNvSpPr>
            <a:spLocks noChangeShapeType="1"/>
          </p:cNvSpPr>
          <p:nvPr/>
        </p:nvSpPr>
        <p:spPr bwMode="auto">
          <a:xfrm>
            <a:off x="5943600" y="1066800"/>
            <a:ext cx="76200" cy="0"/>
          </a:xfrm>
          <a:prstGeom prst="line">
            <a:avLst/>
          </a:prstGeom>
          <a:noFill/>
          <a:ln w="31750">
            <a:solidFill>
              <a:srgbClr val="FF6600"/>
            </a:solidFill>
            <a:round/>
            <a:headEnd/>
            <a:tailEnd/>
          </a:ln>
          <a:effectLst/>
        </p:spPr>
        <p:txBody>
          <a:bodyPr/>
          <a:lstStyle/>
          <a:p>
            <a:endParaRPr lang="en-US"/>
          </a:p>
        </p:txBody>
      </p:sp>
      <p:grpSp>
        <p:nvGrpSpPr>
          <p:cNvPr id="13" name="Group 116"/>
          <p:cNvGrpSpPr>
            <a:grpSpLocks/>
          </p:cNvGrpSpPr>
          <p:nvPr/>
        </p:nvGrpSpPr>
        <p:grpSpPr bwMode="auto">
          <a:xfrm>
            <a:off x="5943600" y="2209800"/>
            <a:ext cx="76200" cy="457200"/>
            <a:chOff x="3744" y="1392"/>
            <a:chExt cx="48" cy="288"/>
          </a:xfrm>
        </p:grpSpPr>
        <p:sp>
          <p:nvSpPr>
            <p:cNvPr id="27765" name="Line 117"/>
            <p:cNvSpPr>
              <a:spLocks noChangeShapeType="1"/>
            </p:cNvSpPr>
            <p:nvPr/>
          </p:nvSpPr>
          <p:spPr bwMode="auto">
            <a:xfrm flipV="1">
              <a:off x="3744" y="1392"/>
              <a:ext cx="0" cy="288"/>
            </a:xfrm>
            <a:prstGeom prst="line">
              <a:avLst/>
            </a:prstGeom>
            <a:noFill/>
            <a:ln w="31750">
              <a:solidFill>
                <a:srgbClr val="00FF00"/>
              </a:solidFill>
              <a:round/>
              <a:headEnd/>
              <a:tailEnd/>
            </a:ln>
            <a:effectLst/>
          </p:spPr>
          <p:txBody>
            <a:bodyPr/>
            <a:lstStyle/>
            <a:p>
              <a:endParaRPr lang="en-US"/>
            </a:p>
          </p:txBody>
        </p:sp>
        <p:sp>
          <p:nvSpPr>
            <p:cNvPr id="27766" name="Line 118"/>
            <p:cNvSpPr>
              <a:spLocks noChangeShapeType="1"/>
            </p:cNvSpPr>
            <p:nvPr/>
          </p:nvSpPr>
          <p:spPr bwMode="auto">
            <a:xfrm>
              <a:off x="3744" y="1392"/>
              <a:ext cx="48" cy="0"/>
            </a:xfrm>
            <a:prstGeom prst="line">
              <a:avLst/>
            </a:prstGeom>
            <a:noFill/>
            <a:ln w="31750">
              <a:solidFill>
                <a:srgbClr val="00FF00"/>
              </a:solidFill>
              <a:round/>
              <a:headEnd/>
              <a:tailEnd/>
            </a:ln>
            <a:effectLst/>
          </p:spPr>
          <p:txBody>
            <a:bodyPr/>
            <a:lstStyle/>
            <a:p>
              <a:endParaRPr lang="en-US"/>
            </a:p>
          </p:txBody>
        </p:sp>
      </p:grpSp>
      <p:sp>
        <p:nvSpPr>
          <p:cNvPr id="27767" name="Line 119"/>
          <p:cNvSpPr>
            <a:spLocks noChangeShapeType="1"/>
          </p:cNvSpPr>
          <p:nvPr/>
        </p:nvSpPr>
        <p:spPr bwMode="auto">
          <a:xfrm flipV="1">
            <a:off x="5943600" y="2971800"/>
            <a:ext cx="76200" cy="457200"/>
          </a:xfrm>
          <a:prstGeom prst="line">
            <a:avLst/>
          </a:prstGeom>
          <a:noFill/>
          <a:ln w="31750">
            <a:solidFill>
              <a:srgbClr val="FF0000"/>
            </a:solidFill>
            <a:round/>
            <a:headEnd/>
            <a:tailEnd/>
          </a:ln>
          <a:effectLst/>
        </p:spPr>
        <p:txBody>
          <a:bodyPr/>
          <a:lstStyle/>
          <a:p>
            <a:endParaRPr lang="en-US"/>
          </a:p>
        </p:txBody>
      </p:sp>
      <p:sp>
        <p:nvSpPr>
          <p:cNvPr id="27768" name="Line 120"/>
          <p:cNvSpPr>
            <a:spLocks noChangeShapeType="1"/>
          </p:cNvSpPr>
          <p:nvPr/>
        </p:nvSpPr>
        <p:spPr bwMode="auto">
          <a:xfrm flipV="1">
            <a:off x="5943600" y="4267200"/>
            <a:ext cx="76200" cy="152400"/>
          </a:xfrm>
          <a:prstGeom prst="line">
            <a:avLst/>
          </a:prstGeom>
          <a:noFill/>
          <a:ln w="31750">
            <a:solidFill>
              <a:srgbClr val="FF0000"/>
            </a:solidFill>
            <a:round/>
            <a:headEnd/>
            <a:tailEnd/>
          </a:ln>
          <a:effectLst/>
        </p:spPr>
        <p:txBody>
          <a:bodyPr/>
          <a:lstStyle/>
          <a:p>
            <a:endParaRPr lang="en-US"/>
          </a:p>
        </p:txBody>
      </p:sp>
      <p:grpSp>
        <p:nvGrpSpPr>
          <p:cNvPr id="14" name="Group 121"/>
          <p:cNvGrpSpPr>
            <a:grpSpLocks/>
          </p:cNvGrpSpPr>
          <p:nvPr/>
        </p:nvGrpSpPr>
        <p:grpSpPr bwMode="auto">
          <a:xfrm>
            <a:off x="5943600" y="5334000"/>
            <a:ext cx="76200" cy="457200"/>
            <a:chOff x="3744" y="3360"/>
            <a:chExt cx="48" cy="288"/>
          </a:xfrm>
        </p:grpSpPr>
        <p:sp>
          <p:nvSpPr>
            <p:cNvPr id="27770" name="Line 122"/>
            <p:cNvSpPr>
              <a:spLocks noChangeShapeType="1"/>
            </p:cNvSpPr>
            <p:nvPr/>
          </p:nvSpPr>
          <p:spPr bwMode="auto">
            <a:xfrm flipV="1">
              <a:off x="3744" y="3360"/>
              <a:ext cx="0" cy="288"/>
            </a:xfrm>
            <a:prstGeom prst="line">
              <a:avLst/>
            </a:prstGeom>
            <a:noFill/>
            <a:ln w="31750">
              <a:solidFill>
                <a:srgbClr val="00CCFF"/>
              </a:solidFill>
              <a:round/>
              <a:headEnd/>
              <a:tailEnd/>
            </a:ln>
            <a:effectLst/>
          </p:spPr>
          <p:txBody>
            <a:bodyPr/>
            <a:lstStyle/>
            <a:p>
              <a:endParaRPr lang="en-US"/>
            </a:p>
          </p:txBody>
        </p:sp>
        <p:sp>
          <p:nvSpPr>
            <p:cNvPr id="27771" name="Line 123"/>
            <p:cNvSpPr>
              <a:spLocks noChangeShapeType="1"/>
            </p:cNvSpPr>
            <p:nvPr/>
          </p:nvSpPr>
          <p:spPr bwMode="auto">
            <a:xfrm>
              <a:off x="3744" y="3360"/>
              <a:ext cx="48" cy="0"/>
            </a:xfrm>
            <a:prstGeom prst="line">
              <a:avLst/>
            </a:prstGeom>
            <a:noFill/>
            <a:ln w="31750">
              <a:solidFill>
                <a:srgbClr val="00CCFF"/>
              </a:solidFill>
              <a:round/>
              <a:headEnd/>
              <a:tailEnd/>
            </a:ln>
            <a:effectLst/>
          </p:spPr>
          <p:txBody>
            <a:bodyPr/>
            <a:lstStyle/>
            <a:p>
              <a:endParaRPr lang="en-US"/>
            </a:p>
          </p:txBody>
        </p:sp>
      </p:grpSp>
      <p:grpSp>
        <p:nvGrpSpPr>
          <p:cNvPr id="15" name="Group 124"/>
          <p:cNvGrpSpPr>
            <a:grpSpLocks/>
          </p:cNvGrpSpPr>
          <p:nvPr/>
        </p:nvGrpSpPr>
        <p:grpSpPr bwMode="auto">
          <a:xfrm>
            <a:off x="6019800" y="5334000"/>
            <a:ext cx="228600" cy="457200"/>
            <a:chOff x="3792" y="3360"/>
            <a:chExt cx="144" cy="288"/>
          </a:xfrm>
        </p:grpSpPr>
        <p:sp>
          <p:nvSpPr>
            <p:cNvPr id="27773" name="Line 125"/>
            <p:cNvSpPr>
              <a:spLocks noChangeShapeType="1"/>
            </p:cNvSpPr>
            <p:nvPr/>
          </p:nvSpPr>
          <p:spPr bwMode="auto">
            <a:xfrm>
              <a:off x="3792" y="3360"/>
              <a:ext cx="0" cy="288"/>
            </a:xfrm>
            <a:prstGeom prst="line">
              <a:avLst/>
            </a:prstGeom>
            <a:noFill/>
            <a:ln w="31750">
              <a:solidFill>
                <a:srgbClr val="00CCFF"/>
              </a:solidFill>
              <a:round/>
              <a:headEnd/>
              <a:tailEnd/>
            </a:ln>
            <a:effectLst/>
          </p:spPr>
          <p:txBody>
            <a:bodyPr/>
            <a:lstStyle/>
            <a:p>
              <a:endParaRPr lang="en-US"/>
            </a:p>
          </p:txBody>
        </p:sp>
        <p:sp>
          <p:nvSpPr>
            <p:cNvPr id="27774" name="Line 126"/>
            <p:cNvSpPr>
              <a:spLocks noChangeShapeType="1"/>
            </p:cNvSpPr>
            <p:nvPr/>
          </p:nvSpPr>
          <p:spPr bwMode="auto">
            <a:xfrm>
              <a:off x="3792" y="3648"/>
              <a:ext cx="144" cy="0"/>
            </a:xfrm>
            <a:prstGeom prst="line">
              <a:avLst/>
            </a:prstGeom>
            <a:noFill/>
            <a:ln w="31750">
              <a:solidFill>
                <a:srgbClr val="00CCFF"/>
              </a:solidFill>
              <a:round/>
              <a:headEnd/>
              <a:tailEnd/>
            </a:ln>
            <a:effectLst/>
          </p:spPr>
          <p:txBody>
            <a:bodyPr/>
            <a:lstStyle/>
            <a:p>
              <a:endParaRPr lang="en-US"/>
            </a:p>
          </p:txBody>
        </p:sp>
      </p:grpSp>
      <p:sp>
        <p:nvSpPr>
          <p:cNvPr id="27775" name="Line 127"/>
          <p:cNvSpPr>
            <a:spLocks noChangeShapeType="1"/>
          </p:cNvSpPr>
          <p:nvPr/>
        </p:nvSpPr>
        <p:spPr bwMode="auto">
          <a:xfrm>
            <a:off x="6019800" y="4267200"/>
            <a:ext cx="228600" cy="76200"/>
          </a:xfrm>
          <a:prstGeom prst="line">
            <a:avLst/>
          </a:prstGeom>
          <a:noFill/>
          <a:ln w="31750">
            <a:solidFill>
              <a:srgbClr val="FF0000"/>
            </a:solidFill>
            <a:round/>
            <a:headEnd/>
            <a:tailEnd/>
          </a:ln>
          <a:effectLst/>
        </p:spPr>
        <p:txBody>
          <a:bodyPr/>
          <a:lstStyle/>
          <a:p>
            <a:endParaRPr lang="en-US"/>
          </a:p>
        </p:txBody>
      </p:sp>
      <p:sp>
        <p:nvSpPr>
          <p:cNvPr id="27776" name="Line 128"/>
          <p:cNvSpPr>
            <a:spLocks noChangeShapeType="1"/>
          </p:cNvSpPr>
          <p:nvPr/>
        </p:nvSpPr>
        <p:spPr bwMode="auto">
          <a:xfrm>
            <a:off x="6019800" y="2971800"/>
            <a:ext cx="228600" cy="457200"/>
          </a:xfrm>
          <a:prstGeom prst="line">
            <a:avLst/>
          </a:prstGeom>
          <a:noFill/>
          <a:ln w="31750">
            <a:solidFill>
              <a:srgbClr val="FF0000"/>
            </a:solidFill>
            <a:round/>
            <a:headEnd/>
            <a:tailEnd/>
          </a:ln>
          <a:effectLst/>
        </p:spPr>
        <p:txBody>
          <a:bodyPr/>
          <a:lstStyle/>
          <a:p>
            <a:endParaRPr lang="en-US"/>
          </a:p>
        </p:txBody>
      </p:sp>
      <p:sp>
        <p:nvSpPr>
          <p:cNvPr id="27777" name="Line 129"/>
          <p:cNvSpPr>
            <a:spLocks noChangeShapeType="1"/>
          </p:cNvSpPr>
          <p:nvPr/>
        </p:nvSpPr>
        <p:spPr bwMode="auto">
          <a:xfrm>
            <a:off x="6019800" y="2209800"/>
            <a:ext cx="0" cy="457200"/>
          </a:xfrm>
          <a:prstGeom prst="line">
            <a:avLst/>
          </a:prstGeom>
          <a:noFill/>
          <a:ln w="31750">
            <a:solidFill>
              <a:srgbClr val="00FF00"/>
            </a:solidFill>
            <a:round/>
            <a:headEnd/>
            <a:tailEnd/>
          </a:ln>
          <a:effectLst/>
        </p:spPr>
        <p:txBody>
          <a:bodyPr/>
          <a:lstStyle/>
          <a:p>
            <a:endParaRPr lang="en-US"/>
          </a:p>
        </p:txBody>
      </p:sp>
      <p:sp>
        <p:nvSpPr>
          <p:cNvPr id="27778" name="Line 130"/>
          <p:cNvSpPr>
            <a:spLocks noChangeShapeType="1"/>
          </p:cNvSpPr>
          <p:nvPr/>
        </p:nvSpPr>
        <p:spPr bwMode="auto">
          <a:xfrm>
            <a:off x="6019800" y="1066800"/>
            <a:ext cx="228600" cy="0"/>
          </a:xfrm>
          <a:prstGeom prst="line">
            <a:avLst/>
          </a:prstGeom>
          <a:noFill/>
          <a:ln w="31750">
            <a:solidFill>
              <a:srgbClr val="FF6600"/>
            </a:solidFill>
            <a:round/>
            <a:headEnd/>
            <a:tailEnd/>
          </a:ln>
          <a:effectLst/>
        </p:spPr>
        <p:txBody>
          <a:bodyPr/>
          <a:lstStyle/>
          <a:p>
            <a:endParaRPr lang="en-US"/>
          </a:p>
        </p:txBody>
      </p:sp>
      <p:sp>
        <p:nvSpPr>
          <p:cNvPr id="27779" name="Line 131"/>
          <p:cNvSpPr>
            <a:spLocks noChangeShapeType="1"/>
          </p:cNvSpPr>
          <p:nvPr/>
        </p:nvSpPr>
        <p:spPr bwMode="auto">
          <a:xfrm>
            <a:off x="6248400" y="1066800"/>
            <a:ext cx="76200" cy="0"/>
          </a:xfrm>
          <a:prstGeom prst="line">
            <a:avLst/>
          </a:prstGeom>
          <a:noFill/>
          <a:ln w="31750">
            <a:solidFill>
              <a:srgbClr val="FF6600"/>
            </a:solidFill>
            <a:round/>
            <a:headEnd/>
            <a:tailEnd/>
          </a:ln>
          <a:effectLst/>
        </p:spPr>
        <p:txBody>
          <a:bodyPr/>
          <a:lstStyle/>
          <a:p>
            <a:endParaRPr lang="en-US"/>
          </a:p>
        </p:txBody>
      </p:sp>
      <p:grpSp>
        <p:nvGrpSpPr>
          <p:cNvPr id="16" name="Group 132"/>
          <p:cNvGrpSpPr>
            <a:grpSpLocks/>
          </p:cNvGrpSpPr>
          <p:nvPr/>
        </p:nvGrpSpPr>
        <p:grpSpPr bwMode="auto">
          <a:xfrm>
            <a:off x="6248400" y="2209800"/>
            <a:ext cx="76200" cy="457200"/>
            <a:chOff x="3936" y="1392"/>
            <a:chExt cx="48" cy="288"/>
          </a:xfrm>
        </p:grpSpPr>
        <p:sp>
          <p:nvSpPr>
            <p:cNvPr id="27781" name="Line 133"/>
            <p:cNvSpPr>
              <a:spLocks noChangeShapeType="1"/>
            </p:cNvSpPr>
            <p:nvPr/>
          </p:nvSpPr>
          <p:spPr bwMode="auto">
            <a:xfrm flipV="1">
              <a:off x="3936" y="1392"/>
              <a:ext cx="0" cy="288"/>
            </a:xfrm>
            <a:prstGeom prst="line">
              <a:avLst/>
            </a:prstGeom>
            <a:noFill/>
            <a:ln w="31750">
              <a:solidFill>
                <a:srgbClr val="00FF00"/>
              </a:solidFill>
              <a:round/>
              <a:headEnd/>
              <a:tailEnd/>
            </a:ln>
            <a:effectLst/>
          </p:spPr>
          <p:txBody>
            <a:bodyPr/>
            <a:lstStyle/>
            <a:p>
              <a:endParaRPr lang="en-US"/>
            </a:p>
          </p:txBody>
        </p:sp>
        <p:sp>
          <p:nvSpPr>
            <p:cNvPr id="27782" name="Line 134"/>
            <p:cNvSpPr>
              <a:spLocks noChangeShapeType="1"/>
            </p:cNvSpPr>
            <p:nvPr/>
          </p:nvSpPr>
          <p:spPr bwMode="auto">
            <a:xfrm>
              <a:off x="3936" y="1392"/>
              <a:ext cx="48" cy="0"/>
            </a:xfrm>
            <a:prstGeom prst="line">
              <a:avLst/>
            </a:prstGeom>
            <a:noFill/>
            <a:ln w="31750">
              <a:solidFill>
                <a:srgbClr val="00FF00"/>
              </a:solidFill>
              <a:round/>
              <a:headEnd/>
              <a:tailEnd/>
            </a:ln>
            <a:effectLst/>
          </p:spPr>
          <p:txBody>
            <a:bodyPr/>
            <a:lstStyle/>
            <a:p>
              <a:endParaRPr lang="en-US"/>
            </a:p>
          </p:txBody>
        </p:sp>
      </p:grpSp>
      <p:sp>
        <p:nvSpPr>
          <p:cNvPr id="27783" name="Line 135"/>
          <p:cNvSpPr>
            <a:spLocks noChangeShapeType="1"/>
          </p:cNvSpPr>
          <p:nvPr/>
        </p:nvSpPr>
        <p:spPr bwMode="auto">
          <a:xfrm flipV="1">
            <a:off x="6248400" y="2971800"/>
            <a:ext cx="76200" cy="457200"/>
          </a:xfrm>
          <a:prstGeom prst="line">
            <a:avLst/>
          </a:prstGeom>
          <a:noFill/>
          <a:ln w="31750">
            <a:solidFill>
              <a:srgbClr val="FF0000"/>
            </a:solidFill>
            <a:round/>
            <a:headEnd/>
            <a:tailEnd/>
          </a:ln>
          <a:effectLst/>
        </p:spPr>
        <p:txBody>
          <a:bodyPr/>
          <a:lstStyle/>
          <a:p>
            <a:endParaRPr lang="en-US"/>
          </a:p>
        </p:txBody>
      </p:sp>
      <p:sp>
        <p:nvSpPr>
          <p:cNvPr id="27784" name="Line 136"/>
          <p:cNvSpPr>
            <a:spLocks noChangeShapeType="1"/>
          </p:cNvSpPr>
          <p:nvPr/>
        </p:nvSpPr>
        <p:spPr bwMode="auto">
          <a:xfrm flipV="1">
            <a:off x="6248400" y="4191000"/>
            <a:ext cx="76200" cy="152400"/>
          </a:xfrm>
          <a:prstGeom prst="line">
            <a:avLst/>
          </a:prstGeom>
          <a:noFill/>
          <a:ln w="31750">
            <a:solidFill>
              <a:srgbClr val="FF0000"/>
            </a:solidFill>
            <a:round/>
            <a:headEnd/>
            <a:tailEnd/>
          </a:ln>
          <a:effectLst/>
        </p:spPr>
        <p:txBody>
          <a:bodyPr/>
          <a:lstStyle/>
          <a:p>
            <a:endParaRPr lang="en-US"/>
          </a:p>
        </p:txBody>
      </p:sp>
      <p:grpSp>
        <p:nvGrpSpPr>
          <p:cNvPr id="17" name="Group 137"/>
          <p:cNvGrpSpPr>
            <a:grpSpLocks/>
          </p:cNvGrpSpPr>
          <p:nvPr/>
        </p:nvGrpSpPr>
        <p:grpSpPr bwMode="auto">
          <a:xfrm>
            <a:off x="6248400" y="5334000"/>
            <a:ext cx="76200" cy="457200"/>
            <a:chOff x="3936" y="3360"/>
            <a:chExt cx="48" cy="288"/>
          </a:xfrm>
        </p:grpSpPr>
        <p:sp>
          <p:nvSpPr>
            <p:cNvPr id="27786" name="Line 138"/>
            <p:cNvSpPr>
              <a:spLocks noChangeShapeType="1"/>
            </p:cNvSpPr>
            <p:nvPr/>
          </p:nvSpPr>
          <p:spPr bwMode="auto">
            <a:xfrm>
              <a:off x="3936" y="3360"/>
              <a:ext cx="0" cy="288"/>
            </a:xfrm>
            <a:prstGeom prst="line">
              <a:avLst/>
            </a:prstGeom>
            <a:noFill/>
            <a:ln w="31750">
              <a:solidFill>
                <a:srgbClr val="00CCFF"/>
              </a:solidFill>
              <a:round/>
              <a:headEnd/>
              <a:tailEnd/>
            </a:ln>
            <a:effectLst/>
          </p:spPr>
          <p:txBody>
            <a:bodyPr/>
            <a:lstStyle/>
            <a:p>
              <a:endParaRPr lang="en-US"/>
            </a:p>
          </p:txBody>
        </p:sp>
        <p:sp>
          <p:nvSpPr>
            <p:cNvPr id="27787" name="Line 139"/>
            <p:cNvSpPr>
              <a:spLocks noChangeShapeType="1"/>
            </p:cNvSpPr>
            <p:nvPr/>
          </p:nvSpPr>
          <p:spPr bwMode="auto">
            <a:xfrm>
              <a:off x="3936" y="3360"/>
              <a:ext cx="48" cy="0"/>
            </a:xfrm>
            <a:prstGeom prst="line">
              <a:avLst/>
            </a:prstGeom>
            <a:noFill/>
            <a:ln w="31750">
              <a:solidFill>
                <a:srgbClr val="00CCFF"/>
              </a:solidFill>
              <a:round/>
              <a:headEnd/>
              <a:tailEnd/>
            </a:ln>
            <a:effectLst/>
          </p:spPr>
          <p:txBody>
            <a:bodyPr/>
            <a:lstStyle/>
            <a:p>
              <a:endParaRPr lang="en-US"/>
            </a:p>
          </p:txBody>
        </p:sp>
      </p:grpSp>
      <p:grpSp>
        <p:nvGrpSpPr>
          <p:cNvPr id="18" name="Group 140"/>
          <p:cNvGrpSpPr>
            <a:grpSpLocks/>
          </p:cNvGrpSpPr>
          <p:nvPr/>
        </p:nvGrpSpPr>
        <p:grpSpPr bwMode="auto">
          <a:xfrm>
            <a:off x="6324600" y="5334000"/>
            <a:ext cx="228600" cy="457200"/>
            <a:chOff x="3792" y="3360"/>
            <a:chExt cx="144" cy="288"/>
          </a:xfrm>
        </p:grpSpPr>
        <p:sp>
          <p:nvSpPr>
            <p:cNvPr id="27789" name="Line 141"/>
            <p:cNvSpPr>
              <a:spLocks noChangeShapeType="1"/>
            </p:cNvSpPr>
            <p:nvPr/>
          </p:nvSpPr>
          <p:spPr bwMode="auto">
            <a:xfrm>
              <a:off x="3792" y="3360"/>
              <a:ext cx="0" cy="288"/>
            </a:xfrm>
            <a:prstGeom prst="line">
              <a:avLst/>
            </a:prstGeom>
            <a:noFill/>
            <a:ln w="31750">
              <a:solidFill>
                <a:srgbClr val="00CCFF"/>
              </a:solidFill>
              <a:round/>
              <a:headEnd/>
              <a:tailEnd/>
            </a:ln>
            <a:effectLst/>
          </p:spPr>
          <p:txBody>
            <a:bodyPr/>
            <a:lstStyle/>
            <a:p>
              <a:endParaRPr lang="en-US"/>
            </a:p>
          </p:txBody>
        </p:sp>
        <p:sp>
          <p:nvSpPr>
            <p:cNvPr id="27790" name="Line 142"/>
            <p:cNvSpPr>
              <a:spLocks noChangeShapeType="1"/>
            </p:cNvSpPr>
            <p:nvPr/>
          </p:nvSpPr>
          <p:spPr bwMode="auto">
            <a:xfrm>
              <a:off x="3792" y="3648"/>
              <a:ext cx="144" cy="0"/>
            </a:xfrm>
            <a:prstGeom prst="line">
              <a:avLst/>
            </a:prstGeom>
            <a:noFill/>
            <a:ln w="31750">
              <a:solidFill>
                <a:srgbClr val="00CCFF"/>
              </a:solidFill>
              <a:round/>
              <a:headEnd/>
              <a:tailEnd/>
            </a:ln>
            <a:effectLst/>
          </p:spPr>
          <p:txBody>
            <a:bodyPr/>
            <a:lstStyle/>
            <a:p>
              <a:endParaRPr lang="en-US"/>
            </a:p>
          </p:txBody>
        </p:sp>
      </p:grpSp>
      <p:sp>
        <p:nvSpPr>
          <p:cNvPr id="27791" name="Line 143"/>
          <p:cNvSpPr>
            <a:spLocks noChangeShapeType="1"/>
          </p:cNvSpPr>
          <p:nvPr/>
        </p:nvSpPr>
        <p:spPr bwMode="auto">
          <a:xfrm>
            <a:off x="6324600" y="4191000"/>
            <a:ext cx="228600" cy="76200"/>
          </a:xfrm>
          <a:prstGeom prst="line">
            <a:avLst/>
          </a:prstGeom>
          <a:noFill/>
          <a:ln w="31750">
            <a:solidFill>
              <a:srgbClr val="FF0000"/>
            </a:solidFill>
            <a:round/>
            <a:headEnd/>
            <a:tailEnd/>
          </a:ln>
          <a:effectLst/>
        </p:spPr>
        <p:txBody>
          <a:bodyPr/>
          <a:lstStyle/>
          <a:p>
            <a:endParaRPr lang="en-US"/>
          </a:p>
        </p:txBody>
      </p:sp>
      <p:sp>
        <p:nvSpPr>
          <p:cNvPr id="27792" name="Line 144"/>
          <p:cNvSpPr>
            <a:spLocks noChangeShapeType="1"/>
          </p:cNvSpPr>
          <p:nvPr/>
        </p:nvSpPr>
        <p:spPr bwMode="auto">
          <a:xfrm>
            <a:off x="6324600" y="2971800"/>
            <a:ext cx="228600" cy="457200"/>
          </a:xfrm>
          <a:prstGeom prst="line">
            <a:avLst/>
          </a:prstGeom>
          <a:noFill/>
          <a:ln w="31750">
            <a:solidFill>
              <a:srgbClr val="FF0000"/>
            </a:solidFill>
            <a:round/>
            <a:headEnd/>
            <a:tailEnd/>
          </a:ln>
          <a:effectLst/>
        </p:spPr>
        <p:txBody>
          <a:bodyPr/>
          <a:lstStyle/>
          <a:p>
            <a:endParaRPr lang="en-US"/>
          </a:p>
        </p:txBody>
      </p:sp>
      <p:sp>
        <p:nvSpPr>
          <p:cNvPr id="27793" name="Line 145"/>
          <p:cNvSpPr>
            <a:spLocks noChangeShapeType="1"/>
          </p:cNvSpPr>
          <p:nvPr/>
        </p:nvSpPr>
        <p:spPr bwMode="auto">
          <a:xfrm>
            <a:off x="6324600" y="2209800"/>
            <a:ext cx="0" cy="457200"/>
          </a:xfrm>
          <a:prstGeom prst="line">
            <a:avLst/>
          </a:prstGeom>
          <a:noFill/>
          <a:ln w="31750">
            <a:solidFill>
              <a:srgbClr val="00FF00"/>
            </a:solidFill>
            <a:round/>
            <a:headEnd/>
            <a:tailEnd/>
          </a:ln>
          <a:effectLst/>
        </p:spPr>
        <p:txBody>
          <a:bodyPr/>
          <a:lstStyle/>
          <a:p>
            <a:endParaRPr lang="en-US"/>
          </a:p>
        </p:txBody>
      </p:sp>
      <p:sp>
        <p:nvSpPr>
          <p:cNvPr id="27794" name="Line 146"/>
          <p:cNvSpPr>
            <a:spLocks noChangeShapeType="1"/>
          </p:cNvSpPr>
          <p:nvPr/>
        </p:nvSpPr>
        <p:spPr bwMode="auto">
          <a:xfrm>
            <a:off x="6324600" y="1066800"/>
            <a:ext cx="228600" cy="0"/>
          </a:xfrm>
          <a:prstGeom prst="line">
            <a:avLst/>
          </a:prstGeom>
          <a:noFill/>
          <a:ln w="31750">
            <a:solidFill>
              <a:srgbClr val="FF6600"/>
            </a:solidFill>
            <a:round/>
            <a:headEnd/>
            <a:tailEnd/>
          </a:ln>
          <a:effectLst/>
        </p:spPr>
        <p:txBody>
          <a:bodyPr/>
          <a:lstStyle/>
          <a:p>
            <a:endParaRPr lang="en-US"/>
          </a:p>
        </p:txBody>
      </p:sp>
      <p:sp>
        <p:nvSpPr>
          <p:cNvPr id="27795" name="Line 147"/>
          <p:cNvSpPr>
            <a:spLocks noChangeShapeType="1"/>
          </p:cNvSpPr>
          <p:nvPr/>
        </p:nvSpPr>
        <p:spPr bwMode="auto">
          <a:xfrm>
            <a:off x="6553200" y="1066800"/>
            <a:ext cx="76200" cy="0"/>
          </a:xfrm>
          <a:prstGeom prst="line">
            <a:avLst/>
          </a:prstGeom>
          <a:noFill/>
          <a:ln w="31750">
            <a:solidFill>
              <a:srgbClr val="FF6600"/>
            </a:solidFill>
            <a:round/>
            <a:headEnd/>
            <a:tailEnd/>
          </a:ln>
          <a:effectLst/>
        </p:spPr>
        <p:txBody>
          <a:bodyPr/>
          <a:lstStyle/>
          <a:p>
            <a:endParaRPr lang="en-US"/>
          </a:p>
        </p:txBody>
      </p:sp>
      <p:grpSp>
        <p:nvGrpSpPr>
          <p:cNvPr id="19" name="Group 148"/>
          <p:cNvGrpSpPr>
            <a:grpSpLocks/>
          </p:cNvGrpSpPr>
          <p:nvPr/>
        </p:nvGrpSpPr>
        <p:grpSpPr bwMode="auto">
          <a:xfrm>
            <a:off x="6553200" y="2209800"/>
            <a:ext cx="76200" cy="457200"/>
            <a:chOff x="3936" y="1392"/>
            <a:chExt cx="48" cy="288"/>
          </a:xfrm>
        </p:grpSpPr>
        <p:sp>
          <p:nvSpPr>
            <p:cNvPr id="27797" name="Line 149"/>
            <p:cNvSpPr>
              <a:spLocks noChangeShapeType="1"/>
            </p:cNvSpPr>
            <p:nvPr/>
          </p:nvSpPr>
          <p:spPr bwMode="auto">
            <a:xfrm flipV="1">
              <a:off x="3936" y="1392"/>
              <a:ext cx="0" cy="288"/>
            </a:xfrm>
            <a:prstGeom prst="line">
              <a:avLst/>
            </a:prstGeom>
            <a:noFill/>
            <a:ln w="31750">
              <a:solidFill>
                <a:srgbClr val="00FF00"/>
              </a:solidFill>
              <a:round/>
              <a:headEnd/>
              <a:tailEnd/>
            </a:ln>
            <a:effectLst/>
          </p:spPr>
          <p:txBody>
            <a:bodyPr/>
            <a:lstStyle/>
            <a:p>
              <a:endParaRPr lang="en-US"/>
            </a:p>
          </p:txBody>
        </p:sp>
        <p:sp>
          <p:nvSpPr>
            <p:cNvPr id="27798" name="Line 150"/>
            <p:cNvSpPr>
              <a:spLocks noChangeShapeType="1"/>
            </p:cNvSpPr>
            <p:nvPr/>
          </p:nvSpPr>
          <p:spPr bwMode="auto">
            <a:xfrm>
              <a:off x="3936" y="1392"/>
              <a:ext cx="48" cy="0"/>
            </a:xfrm>
            <a:prstGeom prst="line">
              <a:avLst/>
            </a:prstGeom>
            <a:noFill/>
            <a:ln w="31750">
              <a:solidFill>
                <a:srgbClr val="00FF00"/>
              </a:solidFill>
              <a:round/>
              <a:headEnd/>
              <a:tailEnd/>
            </a:ln>
            <a:effectLst/>
          </p:spPr>
          <p:txBody>
            <a:bodyPr/>
            <a:lstStyle/>
            <a:p>
              <a:endParaRPr lang="en-US"/>
            </a:p>
          </p:txBody>
        </p:sp>
      </p:grpSp>
      <p:sp>
        <p:nvSpPr>
          <p:cNvPr id="27799" name="Line 151"/>
          <p:cNvSpPr>
            <a:spLocks noChangeShapeType="1"/>
          </p:cNvSpPr>
          <p:nvPr/>
        </p:nvSpPr>
        <p:spPr bwMode="auto">
          <a:xfrm flipV="1">
            <a:off x="6553200" y="2971800"/>
            <a:ext cx="76200" cy="457200"/>
          </a:xfrm>
          <a:prstGeom prst="line">
            <a:avLst/>
          </a:prstGeom>
          <a:noFill/>
          <a:ln w="31750">
            <a:solidFill>
              <a:srgbClr val="FF0000"/>
            </a:solidFill>
            <a:round/>
            <a:headEnd/>
            <a:tailEnd/>
          </a:ln>
          <a:effectLst/>
        </p:spPr>
        <p:txBody>
          <a:bodyPr/>
          <a:lstStyle/>
          <a:p>
            <a:endParaRPr lang="en-US"/>
          </a:p>
        </p:txBody>
      </p:sp>
      <p:sp>
        <p:nvSpPr>
          <p:cNvPr id="27800" name="Line 152"/>
          <p:cNvSpPr>
            <a:spLocks noChangeShapeType="1"/>
          </p:cNvSpPr>
          <p:nvPr/>
        </p:nvSpPr>
        <p:spPr bwMode="auto">
          <a:xfrm flipV="1">
            <a:off x="6553200" y="4114800"/>
            <a:ext cx="76200" cy="152400"/>
          </a:xfrm>
          <a:prstGeom prst="line">
            <a:avLst/>
          </a:prstGeom>
          <a:noFill/>
          <a:ln w="31750">
            <a:solidFill>
              <a:srgbClr val="FF0000"/>
            </a:solidFill>
            <a:round/>
            <a:headEnd/>
            <a:tailEnd/>
          </a:ln>
          <a:effectLst/>
        </p:spPr>
        <p:txBody>
          <a:bodyPr/>
          <a:lstStyle/>
          <a:p>
            <a:endParaRPr lang="en-US"/>
          </a:p>
        </p:txBody>
      </p:sp>
      <p:grpSp>
        <p:nvGrpSpPr>
          <p:cNvPr id="20" name="Group 153"/>
          <p:cNvGrpSpPr>
            <a:grpSpLocks/>
          </p:cNvGrpSpPr>
          <p:nvPr/>
        </p:nvGrpSpPr>
        <p:grpSpPr bwMode="auto">
          <a:xfrm>
            <a:off x="6553200" y="5334000"/>
            <a:ext cx="76200" cy="457200"/>
            <a:chOff x="3936" y="3360"/>
            <a:chExt cx="48" cy="288"/>
          </a:xfrm>
        </p:grpSpPr>
        <p:sp>
          <p:nvSpPr>
            <p:cNvPr id="27802" name="Line 154"/>
            <p:cNvSpPr>
              <a:spLocks noChangeShapeType="1"/>
            </p:cNvSpPr>
            <p:nvPr/>
          </p:nvSpPr>
          <p:spPr bwMode="auto">
            <a:xfrm>
              <a:off x="3936" y="3360"/>
              <a:ext cx="0" cy="288"/>
            </a:xfrm>
            <a:prstGeom prst="line">
              <a:avLst/>
            </a:prstGeom>
            <a:noFill/>
            <a:ln w="31750">
              <a:solidFill>
                <a:srgbClr val="00CCFF"/>
              </a:solidFill>
              <a:round/>
              <a:headEnd/>
              <a:tailEnd/>
            </a:ln>
            <a:effectLst/>
          </p:spPr>
          <p:txBody>
            <a:bodyPr/>
            <a:lstStyle/>
            <a:p>
              <a:endParaRPr lang="en-US"/>
            </a:p>
          </p:txBody>
        </p:sp>
        <p:sp>
          <p:nvSpPr>
            <p:cNvPr id="27803" name="Line 155"/>
            <p:cNvSpPr>
              <a:spLocks noChangeShapeType="1"/>
            </p:cNvSpPr>
            <p:nvPr/>
          </p:nvSpPr>
          <p:spPr bwMode="auto">
            <a:xfrm>
              <a:off x="3936" y="3360"/>
              <a:ext cx="48" cy="0"/>
            </a:xfrm>
            <a:prstGeom prst="line">
              <a:avLst/>
            </a:prstGeom>
            <a:noFill/>
            <a:ln w="31750">
              <a:solidFill>
                <a:srgbClr val="00CCFF"/>
              </a:solidFill>
              <a:round/>
              <a:headEnd/>
              <a:tailEnd/>
            </a:ln>
            <a:effectLst/>
          </p:spPr>
          <p:txBody>
            <a:bodyPr/>
            <a:lstStyle/>
            <a:p>
              <a:endParaRPr lang="en-US"/>
            </a:p>
          </p:txBody>
        </p:sp>
      </p:grpSp>
      <p:grpSp>
        <p:nvGrpSpPr>
          <p:cNvPr id="21" name="Group 156"/>
          <p:cNvGrpSpPr>
            <a:grpSpLocks/>
          </p:cNvGrpSpPr>
          <p:nvPr/>
        </p:nvGrpSpPr>
        <p:grpSpPr bwMode="auto">
          <a:xfrm>
            <a:off x="6629400" y="5334000"/>
            <a:ext cx="228600" cy="457200"/>
            <a:chOff x="3792" y="3360"/>
            <a:chExt cx="144" cy="288"/>
          </a:xfrm>
        </p:grpSpPr>
        <p:sp>
          <p:nvSpPr>
            <p:cNvPr id="27805" name="Line 157"/>
            <p:cNvSpPr>
              <a:spLocks noChangeShapeType="1"/>
            </p:cNvSpPr>
            <p:nvPr/>
          </p:nvSpPr>
          <p:spPr bwMode="auto">
            <a:xfrm>
              <a:off x="3792" y="3360"/>
              <a:ext cx="0" cy="288"/>
            </a:xfrm>
            <a:prstGeom prst="line">
              <a:avLst/>
            </a:prstGeom>
            <a:noFill/>
            <a:ln w="31750">
              <a:solidFill>
                <a:srgbClr val="00CCFF"/>
              </a:solidFill>
              <a:round/>
              <a:headEnd/>
              <a:tailEnd/>
            </a:ln>
            <a:effectLst/>
          </p:spPr>
          <p:txBody>
            <a:bodyPr/>
            <a:lstStyle/>
            <a:p>
              <a:endParaRPr lang="en-US"/>
            </a:p>
          </p:txBody>
        </p:sp>
        <p:sp>
          <p:nvSpPr>
            <p:cNvPr id="27806" name="Line 158"/>
            <p:cNvSpPr>
              <a:spLocks noChangeShapeType="1"/>
            </p:cNvSpPr>
            <p:nvPr/>
          </p:nvSpPr>
          <p:spPr bwMode="auto">
            <a:xfrm>
              <a:off x="3792" y="3648"/>
              <a:ext cx="144" cy="0"/>
            </a:xfrm>
            <a:prstGeom prst="line">
              <a:avLst/>
            </a:prstGeom>
            <a:noFill/>
            <a:ln w="31750">
              <a:solidFill>
                <a:srgbClr val="00CCFF"/>
              </a:solidFill>
              <a:round/>
              <a:headEnd/>
              <a:tailEnd/>
            </a:ln>
            <a:effectLst/>
          </p:spPr>
          <p:txBody>
            <a:bodyPr/>
            <a:lstStyle/>
            <a:p>
              <a:endParaRPr lang="en-US"/>
            </a:p>
          </p:txBody>
        </p:sp>
      </p:grpSp>
      <p:sp>
        <p:nvSpPr>
          <p:cNvPr id="27807" name="Line 159"/>
          <p:cNvSpPr>
            <a:spLocks noChangeShapeType="1"/>
          </p:cNvSpPr>
          <p:nvPr/>
        </p:nvSpPr>
        <p:spPr bwMode="auto">
          <a:xfrm>
            <a:off x="6629400" y="4114800"/>
            <a:ext cx="228600" cy="76200"/>
          </a:xfrm>
          <a:prstGeom prst="line">
            <a:avLst/>
          </a:prstGeom>
          <a:noFill/>
          <a:ln w="31750">
            <a:solidFill>
              <a:srgbClr val="FF0000"/>
            </a:solidFill>
            <a:round/>
            <a:headEnd/>
            <a:tailEnd/>
          </a:ln>
          <a:effectLst/>
        </p:spPr>
        <p:txBody>
          <a:bodyPr/>
          <a:lstStyle/>
          <a:p>
            <a:endParaRPr lang="en-US"/>
          </a:p>
        </p:txBody>
      </p:sp>
      <p:sp>
        <p:nvSpPr>
          <p:cNvPr id="27808" name="Line 160"/>
          <p:cNvSpPr>
            <a:spLocks noChangeShapeType="1"/>
          </p:cNvSpPr>
          <p:nvPr/>
        </p:nvSpPr>
        <p:spPr bwMode="auto">
          <a:xfrm>
            <a:off x="6629400" y="2971800"/>
            <a:ext cx="228600" cy="457200"/>
          </a:xfrm>
          <a:prstGeom prst="line">
            <a:avLst/>
          </a:prstGeom>
          <a:noFill/>
          <a:ln w="31750">
            <a:solidFill>
              <a:srgbClr val="FF0000"/>
            </a:solidFill>
            <a:round/>
            <a:headEnd/>
            <a:tailEnd/>
          </a:ln>
          <a:effectLst/>
        </p:spPr>
        <p:txBody>
          <a:bodyPr/>
          <a:lstStyle/>
          <a:p>
            <a:endParaRPr lang="en-US"/>
          </a:p>
        </p:txBody>
      </p:sp>
      <p:sp>
        <p:nvSpPr>
          <p:cNvPr id="27809" name="Line 161"/>
          <p:cNvSpPr>
            <a:spLocks noChangeShapeType="1"/>
          </p:cNvSpPr>
          <p:nvPr/>
        </p:nvSpPr>
        <p:spPr bwMode="auto">
          <a:xfrm>
            <a:off x="6629400" y="2209800"/>
            <a:ext cx="0" cy="457200"/>
          </a:xfrm>
          <a:prstGeom prst="line">
            <a:avLst/>
          </a:prstGeom>
          <a:noFill/>
          <a:ln w="31750">
            <a:solidFill>
              <a:srgbClr val="00FF00"/>
            </a:solidFill>
            <a:round/>
            <a:headEnd/>
            <a:tailEnd/>
          </a:ln>
          <a:effectLst/>
        </p:spPr>
        <p:txBody>
          <a:bodyPr/>
          <a:lstStyle/>
          <a:p>
            <a:endParaRPr lang="en-US"/>
          </a:p>
        </p:txBody>
      </p:sp>
      <p:sp>
        <p:nvSpPr>
          <p:cNvPr id="27810" name="Line 162"/>
          <p:cNvSpPr>
            <a:spLocks noChangeShapeType="1"/>
          </p:cNvSpPr>
          <p:nvPr/>
        </p:nvSpPr>
        <p:spPr bwMode="auto">
          <a:xfrm>
            <a:off x="6629400" y="1066800"/>
            <a:ext cx="228600" cy="0"/>
          </a:xfrm>
          <a:prstGeom prst="line">
            <a:avLst/>
          </a:prstGeom>
          <a:noFill/>
          <a:ln w="31750">
            <a:solidFill>
              <a:srgbClr val="FF6600"/>
            </a:solidFill>
            <a:round/>
            <a:headEnd/>
            <a:tailEnd/>
          </a:ln>
          <a:effectLst/>
        </p:spPr>
        <p:txBody>
          <a:bodyPr/>
          <a:lstStyle/>
          <a:p>
            <a:endParaRPr lang="en-US"/>
          </a:p>
        </p:txBody>
      </p:sp>
      <p:sp>
        <p:nvSpPr>
          <p:cNvPr id="27811" name="Line 163"/>
          <p:cNvSpPr>
            <a:spLocks noChangeShapeType="1"/>
          </p:cNvSpPr>
          <p:nvPr/>
        </p:nvSpPr>
        <p:spPr bwMode="auto">
          <a:xfrm>
            <a:off x="6858000" y="1066800"/>
            <a:ext cx="76200" cy="0"/>
          </a:xfrm>
          <a:prstGeom prst="line">
            <a:avLst/>
          </a:prstGeom>
          <a:noFill/>
          <a:ln w="31750">
            <a:solidFill>
              <a:srgbClr val="FF6600"/>
            </a:solidFill>
            <a:round/>
            <a:headEnd/>
            <a:tailEnd/>
          </a:ln>
          <a:effectLst/>
        </p:spPr>
        <p:txBody>
          <a:bodyPr/>
          <a:lstStyle/>
          <a:p>
            <a:endParaRPr lang="en-US"/>
          </a:p>
        </p:txBody>
      </p:sp>
      <p:grpSp>
        <p:nvGrpSpPr>
          <p:cNvPr id="22" name="Group 164"/>
          <p:cNvGrpSpPr>
            <a:grpSpLocks/>
          </p:cNvGrpSpPr>
          <p:nvPr/>
        </p:nvGrpSpPr>
        <p:grpSpPr bwMode="auto">
          <a:xfrm>
            <a:off x="6858000" y="2209800"/>
            <a:ext cx="76200" cy="457200"/>
            <a:chOff x="3936" y="1392"/>
            <a:chExt cx="48" cy="288"/>
          </a:xfrm>
        </p:grpSpPr>
        <p:sp>
          <p:nvSpPr>
            <p:cNvPr id="27813" name="Line 165"/>
            <p:cNvSpPr>
              <a:spLocks noChangeShapeType="1"/>
            </p:cNvSpPr>
            <p:nvPr/>
          </p:nvSpPr>
          <p:spPr bwMode="auto">
            <a:xfrm flipV="1">
              <a:off x="3936" y="1392"/>
              <a:ext cx="0" cy="288"/>
            </a:xfrm>
            <a:prstGeom prst="line">
              <a:avLst/>
            </a:prstGeom>
            <a:noFill/>
            <a:ln w="31750">
              <a:solidFill>
                <a:srgbClr val="00FF00"/>
              </a:solidFill>
              <a:round/>
              <a:headEnd/>
              <a:tailEnd/>
            </a:ln>
            <a:effectLst/>
          </p:spPr>
          <p:txBody>
            <a:bodyPr/>
            <a:lstStyle/>
            <a:p>
              <a:endParaRPr lang="en-US"/>
            </a:p>
          </p:txBody>
        </p:sp>
        <p:sp>
          <p:nvSpPr>
            <p:cNvPr id="27814" name="Line 166"/>
            <p:cNvSpPr>
              <a:spLocks noChangeShapeType="1"/>
            </p:cNvSpPr>
            <p:nvPr/>
          </p:nvSpPr>
          <p:spPr bwMode="auto">
            <a:xfrm>
              <a:off x="3936" y="1392"/>
              <a:ext cx="48" cy="0"/>
            </a:xfrm>
            <a:prstGeom prst="line">
              <a:avLst/>
            </a:prstGeom>
            <a:noFill/>
            <a:ln w="31750">
              <a:solidFill>
                <a:srgbClr val="00FF00"/>
              </a:solidFill>
              <a:round/>
              <a:headEnd/>
              <a:tailEnd/>
            </a:ln>
            <a:effectLst/>
          </p:spPr>
          <p:txBody>
            <a:bodyPr/>
            <a:lstStyle/>
            <a:p>
              <a:endParaRPr lang="en-US"/>
            </a:p>
          </p:txBody>
        </p:sp>
      </p:grpSp>
      <p:sp>
        <p:nvSpPr>
          <p:cNvPr id="27815" name="Line 167"/>
          <p:cNvSpPr>
            <a:spLocks noChangeShapeType="1"/>
          </p:cNvSpPr>
          <p:nvPr/>
        </p:nvSpPr>
        <p:spPr bwMode="auto">
          <a:xfrm flipV="1">
            <a:off x="6858000" y="2971800"/>
            <a:ext cx="76200" cy="457200"/>
          </a:xfrm>
          <a:prstGeom prst="line">
            <a:avLst/>
          </a:prstGeom>
          <a:noFill/>
          <a:ln w="31750">
            <a:solidFill>
              <a:srgbClr val="FF0000"/>
            </a:solidFill>
            <a:round/>
            <a:headEnd/>
            <a:tailEnd/>
          </a:ln>
          <a:effectLst/>
        </p:spPr>
        <p:txBody>
          <a:bodyPr/>
          <a:lstStyle/>
          <a:p>
            <a:endParaRPr lang="en-US"/>
          </a:p>
        </p:txBody>
      </p:sp>
      <p:sp>
        <p:nvSpPr>
          <p:cNvPr id="27816" name="Line 168"/>
          <p:cNvSpPr>
            <a:spLocks noChangeShapeType="1"/>
          </p:cNvSpPr>
          <p:nvPr/>
        </p:nvSpPr>
        <p:spPr bwMode="auto">
          <a:xfrm flipV="1">
            <a:off x="6858000" y="4038600"/>
            <a:ext cx="76200" cy="152400"/>
          </a:xfrm>
          <a:prstGeom prst="line">
            <a:avLst/>
          </a:prstGeom>
          <a:noFill/>
          <a:ln w="31750">
            <a:solidFill>
              <a:srgbClr val="FF0000"/>
            </a:solidFill>
            <a:round/>
            <a:headEnd/>
            <a:tailEnd/>
          </a:ln>
          <a:effectLst/>
        </p:spPr>
        <p:txBody>
          <a:bodyPr/>
          <a:lstStyle/>
          <a:p>
            <a:endParaRPr lang="en-US"/>
          </a:p>
        </p:txBody>
      </p:sp>
      <p:grpSp>
        <p:nvGrpSpPr>
          <p:cNvPr id="23" name="Group 169"/>
          <p:cNvGrpSpPr>
            <a:grpSpLocks/>
          </p:cNvGrpSpPr>
          <p:nvPr/>
        </p:nvGrpSpPr>
        <p:grpSpPr bwMode="auto">
          <a:xfrm>
            <a:off x="6858000" y="5334000"/>
            <a:ext cx="76200" cy="457200"/>
            <a:chOff x="3936" y="3360"/>
            <a:chExt cx="48" cy="288"/>
          </a:xfrm>
        </p:grpSpPr>
        <p:sp>
          <p:nvSpPr>
            <p:cNvPr id="27818" name="Line 170"/>
            <p:cNvSpPr>
              <a:spLocks noChangeShapeType="1"/>
            </p:cNvSpPr>
            <p:nvPr/>
          </p:nvSpPr>
          <p:spPr bwMode="auto">
            <a:xfrm>
              <a:off x="3936" y="3360"/>
              <a:ext cx="0" cy="288"/>
            </a:xfrm>
            <a:prstGeom prst="line">
              <a:avLst/>
            </a:prstGeom>
            <a:noFill/>
            <a:ln w="31750">
              <a:solidFill>
                <a:srgbClr val="00CCFF"/>
              </a:solidFill>
              <a:round/>
              <a:headEnd/>
              <a:tailEnd/>
            </a:ln>
            <a:effectLst/>
          </p:spPr>
          <p:txBody>
            <a:bodyPr/>
            <a:lstStyle/>
            <a:p>
              <a:endParaRPr lang="en-US"/>
            </a:p>
          </p:txBody>
        </p:sp>
        <p:sp>
          <p:nvSpPr>
            <p:cNvPr id="27819" name="Line 171"/>
            <p:cNvSpPr>
              <a:spLocks noChangeShapeType="1"/>
            </p:cNvSpPr>
            <p:nvPr/>
          </p:nvSpPr>
          <p:spPr bwMode="auto">
            <a:xfrm>
              <a:off x="3936" y="3360"/>
              <a:ext cx="48" cy="0"/>
            </a:xfrm>
            <a:prstGeom prst="line">
              <a:avLst/>
            </a:prstGeom>
            <a:noFill/>
            <a:ln w="31750">
              <a:solidFill>
                <a:srgbClr val="00CCFF"/>
              </a:solidFill>
              <a:round/>
              <a:headEnd/>
              <a:tailEnd/>
            </a:ln>
            <a:effectLst/>
          </p:spPr>
          <p:txBody>
            <a:bodyPr/>
            <a:lstStyle/>
            <a:p>
              <a:endParaRPr lang="en-US"/>
            </a:p>
          </p:txBody>
        </p:sp>
      </p:grpSp>
      <p:grpSp>
        <p:nvGrpSpPr>
          <p:cNvPr id="24" name="Group 172"/>
          <p:cNvGrpSpPr>
            <a:grpSpLocks/>
          </p:cNvGrpSpPr>
          <p:nvPr/>
        </p:nvGrpSpPr>
        <p:grpSpPr bwMode="auto">
          <a:xfrm>
            <a:off x="6934200" y="5334000"/>
            <a:ext cx="1371600" cy="457200"/>
            <a:chOff x="4368" y="3360"/>
            <a:chExt cx="864" cy="288"/>
          </a:xfrm>
        </p:grpSpPr>
        <p:sp>
          <p:nvSpPr>
            <p:cNvPr id="27821" name="Line 173"/>
            <p:cNvSpPr>
              <a:spLocks noChangeShapeType="1"/>
            </p:cNvSpPr>
            <p:nvPr/>
          </p:nvSpPr>
          <p:spPr bwMode="auto">
            <a:xfrm>
              <a:off x="4368" y="3360"/>
              <a:ext cx="0" cy="288"/>
            </a:xfrm>
            <a:prstGeom prst="line">
              <a:avLst/>
            </a:prstGeom>
            <a:noFill/>
            <a:ln w="31750">
              <a:solidFill>
                <a:srgbClr val="00CCFF"/>
              </a:solidFill>
              <a:round/>
              <a:headEnd/>
              <a:tailEnd/>
            </a:ln>
            <a:effectLst/>
          </p:spPr>
          <p:txBody>
            <a:bodyPr/>
            <a:lstStyle/>
            <a:p>
              <a:endParaRPr lang="en-US"/>
            </a:p>
          </p:txBody>
        </p:sp>
        <p:sp>
          <p:nvSpPr>
            <p:cNvPr id="27822" name="Line 174"/>
            <p:cNvSpPr>
              <a:spLocks noChangeShapeType="1"/>
            </p:cNvSpPr>
            <p:nvPr/>
          </p:nvSpPr>
          <p:spPr bwMode="auto">
            <a:xfrm>
              <a:off x="4368" y="3648"/>
              <a:ext cx="864" cy="0"/>
            </a:xfrm>
            <a:prstGeom prst="line">
              <a:avLst/>
            </a:prstGeom>
            <a:noFill/>
            <a:ln w="31750">
              <a:solidFill>
                <a:srgbClr val="00CCFF"/>
              </a:solidFill>
              <a:round/>
              <a:headEnd/>
              <a:tailEnd/>
            </a:ln>
            <a:effectLst/>
          </p:spPr>
          <p:txBody>
            <a:bodyPr/>
            <a:lstStyle/>
            <a:p>
              <a:endParaRPr lang="en-US"/>
            </a:p>
          </p:txBody>
        </p:sp>
      </p:grpSp>
      <p:sp>
        <p:nvSpPr>
          <p:cNvPr id="27823" name="Line 175"/>
          <p:cNvSpPr>
            <a:spLocks noChangeShapeType="1"/>
          </p:cNvSpPr>
          <p:nvPr/>
        </p:nvSpPr>
        <p:spPr bwMode="auto">
          <a:xfrm>
            <a:off x="6934200" y="4038600"/>
            <a:ext cx="1371600" cy="381000"/>
          </a:xfrm>
          <a:prstGeom prst="line">
            <a:avLst/>
          </a:prstGeom>
          <a:noFill/>
          <a:ln w="31750">
            <a:solidFill>
              <a:srgbClr val="FF0000"/>
            </a:solidFill>
            <a:round/>
            <a:headEnd/>
            <a:tailEnd/>
          </a:ln>
          <a:effectLst/>
        </p:spPr>
        <p:txBody>
          <a:bodyPr/>
          <a:lstStyle/>
          <a:p>
            <a:endParaRPr lang="en-US"/>
          </a:p>
        </p:txBody>
      </p:sp>
      <p:grpSp>
        <p:nvGrpSpPr>
          <p:cNvPr id="25" name="Group 176"/>
          <p:cNvGrpSpPr>
            <a:grpSpLocks/>
          </p:cNvGrpSpPr>
          <p:nvPr/>
        </p:nvGrpSpPr>
        <p:grpSpPr bwMode="auto">
          <a:xfrm>
            <a:off x="6934200" y="2971800"/>
            <a:ext cx="1371600" cy="762000"/>
            <a:chOff x="4368" y="1872"/>
            <a:chExt cx="864" cy="480"/>
          </a:xfrm>
        </p:grpSpPr>
        <p:sp>
          <p:nvSpPr>
            <p:cNvPr id="27825" name="Line 177"/>
            <p:cNvSpPr>
              <a:spLocks noChangeShapeType="1"/>
            </p:cNvSpPr>
            <p:nvPr/>
          </p:nvSpPr>
          <p:spPr bwMode="auto">
            <a:xfrm>
              <a:off x="4368" y="1872"/>
              <a:ext cx="288" cy="480"/>
            </a:xfrm>
            <a:prstGeom prst="line">
              <a:avLst/>
            </a:prstGeom>
            <a:noFill/>
            <a:ln w="31750">
              <a:solidFill>
                <a:srgbClr val="FF0000"/>
              </a:solidFill>
              <a:round/>
              <a:headEnd/>
              <a:tailEnd/>
            </a:ln>
            <a:effectLst/>
          </p:spPr>
          <p:txBody>
            <a:bodyPr/>
            <a:lstStyle/>
            <a:p>
              <a:endParaRPr lang="en-US"/>
            </a:p>
          </p:txBody>
        </p:sp>
        <p:sp>
          <p:nvSpPr>
            <p:cNvPr id="27826" name="Line 178"/>
            <p:cNvSpPr>
              <a:spLocks noChangeShapeType="1"/>
            </p:cNvSpPr>
            <p:nvPr/>
          </p:nvSpPr>
          <p:spPr bwMode="auto">
            <a:xfrm>
              <a:off x="4656" y="2352"/>
              <a:ext cx="576" cy="0"/>
            </a:xfrm>
            <a:prstGeom prst="line">
              <a:avLst/>
            </a:prstGeom>
            <a:noFill/>
            <a:ln w="31750">
              <a:solidFill>
                <a:srgbClr val="FF0000"/>
              </a:solidFill>
              <a:round/>
              <a:headEnd/>
              <a:tailEnd/>
            </a:ln>
            <a:effectLst/>
          </p:spPr>
          <p:txBody>
            <a:bodyPr/>
            <a:lstStyle/>
            <a:p>
              <a:endParaRPr lang="en-US"/>
            </a:p>
          </p:txBody>
        </p:sp>
      </p:grpSp>
      <p:sp>
        <p:nvSpPr>
          <p:cNvPr id="27827" name="Line 179"/>
          <p:cNvSpPr>
            <a:spLocks noChangeShapeType="1"/>
          </p:cNvSpPr>
          <p:nvPr/>
        </p:nvSpPr>
        <p:spPr bwMode="auto">
          <a:xfrm>
            <a:off x="6934200" y="2209800"/>
            <a:ext cx="0" cy="457200"/>
          </a:xfrm>
          <a:prstGeom prst="line">
            <a:avLst/>
          </a:prstGeom>
          <a:noFill/>
          <a:ln w="31750">
            <a:solidFill>
              <a:srgbClr val="00FF00"/>
            </a:solidFill>
            <a:round/>
            <a:headEnd/>
            <a:tailEnd/>
          </a:ln>
          <a:effectLst/>
        </p:spPr>
        <p:txBody>
          <a:bodyPr/>
          <a:lstStyle/>
          <a:p>
            <a:endParaRPr lang="en-US"/>
          </a:p>
        </p:txBody>
      </p:sp>
      <p:sp>
        <p:nvSpPr>
          <p:cNvPr id="27828" name="Line 180"/>
          <p:cNvSpPr>
            <a:spLocks noChangeShapeType="1"/>
          </p:cNvSpPr>
          <p:nvPr/>
        </p:nvSpPr>
        <p:spPr bwMode="auto">
          <a:xfrm>
            <a:off x="6934200" y="1066800"/>
            <a:ext cx="1371600" cy="0"/>
          </a:xfrm>
          <a:prstGeom prst="line">
            <a:avLst/>
          </a:prstGeom>
          <a:noFill/>
          <a:ln w="31750">
            <a:solidFill>
              <a:srgbClr val="FF6600"/>
            </a:solidFill>
            <a:round/>
            <a:headEnd/>
            <a:tailEnd/>
          </a:ln>
          <a:effectLst/>
        </p:spPr>
        <p:txBody>
          <a:bodyPr/>
          <a:lstStyle/>
          <a:p>
            <a:endParaRPr lang="en-US"/>
          </a:p>
        </p:txBody>
      </p:sp>
      <p:sp>
        <p:nvSpPr>
          <p:cNvPr id="27829" name="Line 181"/>
          <p:cNvSpPr>
            <a:spLocks noChangeShapeType="1"/>
          </p:cNvSpPr>
          <p:nvPr/>
        </p:nvSpPr>
        <p:spPr bwMode="auto">
          <a:xfrm>
            <a:off x="8305800" y="1066800"/>
            <a:ext cx="228600" cy="0"/>
          </a:xfrm>
          <a:prstGeom prst="line">
            <a:avLst/>
          </a:prstGeom>
          <a:noFill/>
          <a:ln w="31750">
            <a:solidFill>
              <a:srgbClr val="FF6600"/>
            </a:solidFill>
            <a:round/>
            <a:headEnd/>
            <a:tailEnd/>
          </a:ln>
          <a:effectLst/>
        </p:spPr>
        <p:txBody>
          <a:bodyPr/>
          <a:lstStyle/>
          <a:p>
            <a:endParaRPr lang="en-US"/>
          </a:p>
        </p:txBody>
      </p:sp>
      <p:grpSp>
        <p:nvGrpSpPr>
          <p:cNvPr id="26" name="Group 182"/>
          <p:cNvGrpSpPr>
            <a:grpSpLocks/>
          </p:cNvGrpSpPr>
          <p:nvPr/>
        </p:nvGrpSpPr>
        <p:grpSpPr bwMode="auto">
          <a:xfrm>
            <a:off x="8305800" y="2209800"/>
            <a:ext cx="228600" cy="457200"/>
            <a:chOff x="5232" y="1392"/>
            <a:chExt cx="144" cy="288"/>
          </a:xfrm>
        </p:grpSpPr>
        <p:sp>
          <p:nvSpPr>
            <p:cNvPr id="27831" name="Line 183"/>
            <p:cNvSpPr>
              <a:spLocks noChangeShapeType="1"/>
            </p:cNvSpPr>
            <p:nvPr/>
          </p:nvSpPr>
          <p:spPr bwMode="auto">
            <a:xfrm flipV="1">
              <a:off x="5232" y="1392"/>
              <a:ext cx="0" cy="288"/>
            </a:xfrm>
            <a:prstGeom prst="line">
              <a:avLst/>
            </a:prstGeom>
            <a:noFill/>
            <a:ln w="31750">
              <a:solidFill>
                <a:srgbClr val="00FF00"/>
              </a:solidFill>
              <a:round/>
              <a:headEnd/>
              <a:tailEnd/>
            </a:ln>
            <a:effectLst/>
          </p:spPr>
          <p:txBody>
            <a:bodyPr/>
            <a:lstStyle/>
            <a:p>
              <a:endParaRPr lang="en-US"/>
            </a:p>
          </p:txBody>
        </p:sp>
        <p:sp>
          <p:nvSpPr>
            <p:cNvPr id="27832" name="Line 184"/>
            <p:cNvSpPr>
              <a:spLocks noChangeShapeType="1"/>
            </p:cNvSpPr>
            <p:nvPr/>
          </p:nvSpPr>
          <p:spPr bwMode="auto">
            <a:xfrm>
              <a:off x="5232" y="1392"/>
              <a:ext cx="144" cy="0"/>
            </a:xfrm>
            <a:prstGeom prst="line">
              <a:avLst/>
            </a:prstGeom>
            <a:noFill/>
            <a:ln w="31750">
              <a:solidFill>
                <a:srgbClr val="00FF00"/>
              </a:solidFill>
              <a:round/>
              <a:headEnd/>
              <a:tailEnd/>
            </a:ln>
            <a:effectLst/>
          </p:spPr>
          <p:txBody>
            <a:bodyPr/>
            <a:lstStyle/>
            <a:p>
              <a:endParaRPr lang="en-US"/>
            </a:p>
          </p:txBody>
        </p:sp>
      </p:grpSp>
      <p:sp>
        <p:nvSpPr>
          <p:cNvPr id="27833" name="Line 185"/>
          <p:cNvSpPr>
            <a:spLocks noChangeShapeType="1"/>
          </p:cNvSpPr>
          <p:nvPr/>
        </p:nvSpPr>
        <p:spPr bwMode="auto">
          <a:xfrm flipV="1">
            <a:off x="8305800" y="2971800"/>
            <a:ext cx="228600" cy="762000"/>
          </a:xfrm>
          <a:prstGeom prst="line">
            <a:avLst/>
          </a:prstGeom>
          <a:noFill/>
          <a:ln w="31750">
            <a:solidFill>
              <a:srgbClr val="FF0000"/>
            </a:solidFill>
            <a:round/>
            <a:headEnd/>
            <a:tailEnd/>
          </a:ln>
          <a:effectLst/>
        </p:spPr>
        <p:txBody>
          <a:bodyPr/>
          <a:lstStyle/>
          <a:p>
            <a:endParaRPr lang="en-US"/>
          </a:p>
        </p:txBody>
      </p:sp>
      <p:sp>
        <p:nvSpPr>
          <p:cNvPr id="27834" name="Line 186"/>
          <p:cNvSpPr>
            <a:spLocks noChangeShapeType="1"/>
          </p:cNvSpPr>
          <p:nvPr/>
        </p:nvSpPr>
        <p:spPr bwMode="auto">
          <a:xfrm flipV="1">
            <a:off x="8305800" y="4191000"/>
            <a:ext cx="228600" cy="228600"/>
          </a:xfrm>
          <a:prstGeom prst="line">
            <a:avLst/>
          </a:prstGeom>
          <a:noFill/>
          <a:ln w="31750">
            <a:solidFill>
              <a:srgbClr val="FF0000"/>
            </a:solidFill>
            <a:round/>
            <a:headEnd/>
            <a:tailEnd/>
          </a:ln>
          <a:effectLst/>
        </p:spPr>
        <p:txBody>
          <a:bodyPr/>
          <a:lstStyle/>
          <a:p>
            <a:endParaRPr lang="en-US"/>
          </a:p>
        </p:txBody>
      </p:sp>
      <p:grpSp>
        <p:nvGrpSpPr>
          <p:cNvPr id="27" name="Group 187"/>
          <p:cNvGrpSpPr>
            <a:grpSpLocks/>
          </p:cNvGrpSpPr>
          <p:nvPr/>
        </p:nvGrpSpPr>
        <p:grpSpPr bwMode="auto">
          <a:xfrm>
            <a:off x="8305800" y="5334000"/>
            <a:ext cx="228600" cy="457200"/>
            <a:chOff x="5232" y="3360"/>
            <a:chExt cx="144" cy="288"/>
          </a:xfrm>
        </p:grpSpPr>
        <p:sp>
          <p:nvSpPr>
            <p:cNvPr id="27836" name="Line 188"/>
            <p:cNvSpPr>
              <a:spLocks noChangeShapeType="1"/>
            </p:cNvSpPr>
            <p:nvPr/>
          </p:nvSpPr>
          <p:spPr bwMode="auto">
            <a:xfrm>
              <a:off x="5232" y="3360"/>
              <a:ext cx="0" cy="288"/>
            </a:xfrm>
            <a:prstGeom prst="line">
              <a:avLst/>
            </a:prstGeom>
            <a:noFill/>
            <a:ln w="31750">
              <a:solidFill>
                <a:srgbClr val="00CCFF"/>
              </a:solidFill>
              <a:round/>
              <a:headEnd/>
              <a:tailEnd/>
            </a:ln>
            <a:effectLst/>
          </p:spPr>
          <p:txBody>
            <a:bodyPr/>
            <a:lstStyle/>
            <a:p>
              <a:endParaRPr lang="en-US"/>
            </a:p>
          </p:txBody>
        </p:sp>
        <p:sp>
          <p:nvSpPr>
            <p:cNvPr id="27837" name="Line 189"/>
            <p:cNvSpPr>
              <a:spLocks noChangeShapeType="1"/>
            </p:cNvSpPr>
            <p:nvPr/>
          </p:nvSpPr>
          <p:spPr bwMode="auto">
            <a:xfrm>
              <a:off x="5232" y="3360"/>
              <a:ext cx="144" cy="0"/>
            </a:xfrm>
            <a:prstGeom prst="line">
              <a:avLst/>
            </a:prstGeom>
            <a:noFill/>
            <a:ln w="31750">
              <a:solidFill>
                <a:srgbClr val="00CCFF"/>
              </a:solidFill>
              <a:round/>
              <a:headEnd/>
              <a:tailEnd/>
            </a:ln>
            <a:effectLst/>
          </p:spPr>
          <p:txBody>
            <a:bodyPr/>
            <a:lstStyle/>
            <a:p>
              <a:endParaRPr lang="en-US"/>
            </a:p>
          </p:txBody>
        </p:sp>
      </p:grpSp>
      <p:grpSp>
        <p:nvGrpSpPr>
          <p:cNvPr id="28" name="Group 190"/>
          <p:cNvGrpSpPr>
            <a:grpSpLocks/>
          </p:cNvGrpSpPr>
          <p:nvPr/>
        </p:nvGrpSpPr>
        <p:grpSpPr bwMode="auto">
          <a:xfrm>
            <a:off x="8534400" y="5334000"/>
            <a:ext cx="228600" cy="457200"/>
            <a:chOff x="3792" y="3360"/>
            <a:chExt cx="144" cy="288"/>
          </a:xfrm>
        </p:grpSpPr>
        <p:sp>
          <p:nvSpPr>
            <p:cNvPr id="27839" name="Line 191"/>
            <p:cNvSpPr>
              <a:spLocks noChangeShapeType="1"/>
            </p:cNvSpPr>
            <p:nvPr/>
          </p:nvSpPr>
          <p:spPr bwMode="auto">
            <a:xfrm>
              <a:off x="3792" y="3360"/>
              <a:ext cx="0" cy="288"/>
            </a:xfrm>
            <a:prstGeom prst="line">
              <a:avLst/>
            </a:prstGeom>
            <a:noFill/>
            <a:ln w="31750">
              <a:solidFill>
                <a:srgbClr val="00CCFF"/>
              </a:solidFill>
              <a:round/>
              <a:headEnd/>
              <a:tailEnd/>
            </a:ln>
            <a:effectLst/>
          </p:spPr>
          <p:txBody>
            <a:bodyPr/>
            <a:lstStyle/>
            <a:p>
              <a:endParaRPr lang="en-US"/>
            </a:p>
          </p:txBody>
        </p:sp>
        <p:sp>
          <p:nvSpPr>
            <p:cNvPr id="27840" name="Line 192"/>
            <p:cNvSpPr>
              <a:spLocks noChangeShapeType="1"/>
            </p:cNvSpPr>
            <p:nvPr/>
          </p:nvSpPr>
          <p:spPr bwMode="auto">
            <a:xfrm>
              <a:off x="3792" y="3648"/>
              <a:ext cx="144" cy="0"/>
            </a:xfrm>
            <a:prstGeom prst="line">
              <a:avLst/>
            </a:prstGeom>
            <a:noFill/>
            <a:ln w="31750">
              <a:solidFill>
                <a:srgbClr val="00CCFF"/>
              </a:solidFill>
              <a:round/>
              <a:headEnd/>
              <a:tailEnd/>
            </a:ln>
            <a:effectLst/>
          </p:spPr>
          <p:txBody>
            <a:bodyPr/>
            <a:lstStyle/>
            <a:p>
              <a:endParaRPr lang="en-US"/>
            </a:p>
          </p:txBody>
        </p:sp>
      </p:grpSp>
      <p:sp>
        <p:nvSpPr>
          <p:cNvPr id="27841" name="Line 193"/>
          <p:cNvSpPr>
            <a:spLocks noChangeShapeType="1"/>
          </p:cNvSpPr>
          <p:nvPr/>
        </p:nvSpPr>
        <p:spPr bwMode="auto">
          <a:xfrm>
            <a:off x="8534400" y="4191000"/>
            <a:ext cx="228600" cy="76200"/>
          </a:xfrm>
          <a:prstGeom prst="line">
            <a:avLst/>
          </a:prstGeom>
          <a:noFill/>
          <a:ln w="31750">
            <a:solidFill>
              <a:srgbClr val="FF0000"/>
            </a:solidFill>
            <a:round/>
            <a:headEnd/>
            <a:tailEnd/>
          </a:ln>
          <a:effectLst/>
        </p:spPr>
        <p:txBody>
          <a:bodyPr/>
          <a:lstStyle/>
          <a:p>
            <a:endParaRPr lang="en-US"/>
          </a:p>
        </p:txBody>
      </p:sp>
      <p:sp>
        <p:nvSpPr>
          <p:cNvPr id="27842" name="Line 194"/>
          <p:cNvSpPr>
            <a:spLocks noChangeShapeType="1"/>
          </p:cNvSpPr>
          <p:nvPr/>
        </p:nvSpPr>
        <p:spPr bwMode="auto">
          <a:xfrm>
            <a:off x="8534400" y="2971800"/>
            <a:ext cx="228600" cy="457200"/>
          </a:xfrm>
          <a:prstGeom prst="line">
            <a:avLst/>
          </a:prstGeom>
          <a:noFill/>
          <a:ln w="31750">
            <a:solidFill>
              <a:srgbClr val="FF0000"/>
            </a:solidFill>
            <a:round/>
            <a:headEnd/>
            <a:tailEnd/>
          </a:ln>
          <a:effectLst/>
        </p:spPr>
        <p:txBody>
          <a:bodyPr/>
          <a:lstStyle/>
          <a:p>
            <a:endParaRPr lang="en-US"/>
          </a:p>
        </p:txBody>
      </p:sp>
      <p:sp>
        <p:nvSpPr>
          <p:cNvPr id="27843" name="Line 195"/>
          <p:cNvSpPr>
            <a:spLocks noChangeShapeType="1"/>
          </p:cNvSpPr>
          <p:nvPr/>
        </p:nvSpPr>
        <p:spPr bwMode="auto">
          <a:xfrm>
            <a:off x="8534400" y="2209800"/>
            <a:ext cx="0" cy="457200"/>
          </a:xfrm>
          <a:prstGeom prst="line">
            <a:avLst/>
          </a:prstGeom>
          <a:noFill/>
          <a:ln w="31750">
            <a:solidFill>
              <a:srgbClr val="00FF00"/>
            </a:solidFill>
            <a:round/>
            <a:headEnd/>
            <a:tailEnd/>
          </a:ln>
          <a:effectLst/>
        </p:spPr>
        <p:txBody>
          <a:bodyPr/>
          <a:lstStyle/>
          <a:p>
            <a:endParaRPr lang="en-US"/>
          </a:p>
        </p:txBody>
      </p:sp>
      <p:sp>
        <p:nvSpPr>
          <p:cNvPr id="27844" name="Line 196"/>
          <p:cNvSpPr>
            <a:spLocks noChangeShapeType="1"/>
          </p:cNvSpPr>
          <p:nvPr/>
        </p:nvSpPr>
        <p:spPr bwMode="auto">
          <a:xfrm>
            <a:off x="8534400" y="1066800"/>
            <a:ext cx="228600" cy="0"/>
          </a:xfrm>
          <a:prstGeom prst="line">
            <a:avLst/>
          </a:prstGeom>
          <a:noFill/>
          <a:ln w="31750">
            <a:solidFill>
              <a:srgbClr val="FF6600"/>
            </a:solidFill>
            <a:round/>
            <a:headEnd/>
            <a:tailEnd/>
          </a:ln>
          <a:effectLst/>
        </p:spPr>
        <p:txBody>
          <a:bodyPr/>
          <a:lstStyle/>
          <a:p>
            <a:endParaRPr lang="en-US"/>
          </a:p>
        </p:txBody>
      </p:sp>
      <p:grpSp>
        <p:nvGrpSpPr>
          <p:cNvPr id="242" name="Group 241"/>
          <p:cNvGrpSpPr/>
          <p:nvPr/>
        </p:nvGrpSpPr>
        <p:grpSpPr>
          <a:xfrm>
            <a:off x="251520" y="692696"/>
            <a:ext cx="3672086" cy="3312368"/>
            <a:chOff x="323850" y="1052513"/>
            <a:chExt cx="2690813" cy="2335212"/>
          </a:xfrm>
        </p:grpSpPr>
        <p:sp>
          <p:nvSpPr>
            <p:cNvPr id="206" name="Text Box 2"/>
            <p:cNvSpPr txBox="1">
              <a:spLocks noChangeArrowheads="1"/>
            </p:cNvSpPr>
            <p:nvPr/>
          </p:nvSpPr>
          <p:spPr bwMode="auto">
            <a:xfrm>
              <a:off x="323850" y="2251075"/>
              <a:ext cx="576263" cy="244475"/>
            </a:xfrm>
            <a:prstGeom prst="rect">
              <a:avLst/>
            </a:prstGeom>
            <a:noFill/>
            <a:ln w="9525">
              <a:noFill/>
              <a:miter lim="800000"/>
              <a:headEnd/>
              <a:tailEnd/>
            </a:ln>
            <a:effectLst/>
          </p:spPr>
          <p:txBody>
            <a:bodyPr>
              <a:spAutoFit/>
            </a:bodyPr>
            <a:lstStyle/>
            <a:p>
              <a:pPr eaLnBrk="0" hangingPunct="0">
                <a:lnSpc>
                  <a:spcPct val="100000"/>
                </a:lnSpc>
                <a:spcBef>
                  <a:spcPct val="50000"/>
                </a:spcBef>
              </a:pPr>
              <a:r>
                <a:rPr lang="en-US" sz="1000" b="0">
                  <a:solidFill>
                    <a:srgbClr val="FF6600"/>
                  </a:solidFill>
                  <a:latin typeface="Arial" charset="0"/>
                </a:rPr>
                <a:t>Active!</a:t>
              </a:r>
            </a:p>
          </p:txBody>
        </p:sp>
        <p:pic>
          <p:nvPicPr>
            <p:cNvPr id="207" name="Picture 5"/>
            <p:cNvPicPr>
              <a:picLocks noChangeAspect="1" noChangeArrowheads="1"/>
            </p:cNvPicPr>
            <p:nvPr/>
          </p:nvPicPr>
          <p:blipFill>
            <a:blip r:embed="rId4" cstate="print"/>
            <a:srcRect/>
            <a:stretch>
              <a:fillRect/>
            </a:stretch>
          </p:blipFill>
          <p:spPr bwMode="auto">
            <a:xfrm>
              <a:off x="784225" y="1312863"/>
              <a:ext cx="1938338" cy="1252537"/>
            </a:xfrm>
            <a:prstGeom prst="rect">
              <a:avLst/>
            </a:prstGeom>
            <a:noFill/>
          </p:spPr>
        </p:pic>
        <p:sp>
          <p:nvSpPr>
            <p:cNvPr id="208" name="Line 6"/>
            <p:cNvSpPr>
              <a:spLocks noChangeAspect="1" noChangeShapeType="1"/>
            </p:cNvSpPr>
            <p:nvPr/>
          </p:nvSpPr>
          <p:spPr bwMode="auto">
            <a:xfrm flipH="1" flipV="1">
              <a:off x="2674938" y="1328738"/>
              <a:ext cx="0" cy="104775"/>
            </a:xfrm>
            <a:prstGeom prst="line">
              <a:avLst/>
            </a:prstGeom>
            <a:noFill/>
            <a:ln w="12700">
              <a:solidFill>
                <a:schemeClr val="tx1"/>
              </a:solidFill>
              <a:round/>
              <a:headEnd/>
              <a:tailEnd/>
            </a:ln>
            <a:effectLst/>
          </p:spPr>
          <p:txBody>
            <a:bodyPr>
              <a:spAutoFit/>
            </a:bodyPr>
            <a:lstStyle/>
            <a:p>
              <a:endParaRPr lang="de-DE"/>
            </a:p>
          </p:txBody>
        </p:sp>
        <p:sp>
          <p:nvSpPr>
            <p:cNvPr id="209" name="Line 7"/>
            <p:cNvSpPr>
              <a:spLocks noChangeAspect="1" noChangeShapeType="1"/>
            </p:cNvSpPr>
            <p:nvPr/>
          </p:nvSpPr>
          <p:spPr bwMode="auto">
            <a:xfrm>
              <a:off x="2938463" y="2101850"/>
              <a:ext cx="0" cy="1028700"/>
            </a:xfrm>
            <a:prstGeom prst="line">
              <a:avLst/>
            </a:prstGeom>
            <a:noFill/>
            <a:ln w="12700">
              <a:solidFill>
                <a:schemeClr val="tx1"/>
              </a:solidFill>
              <a:round/>
              <a:headEnd/>
              <a:tailEnd/>
            </a:ln>
            <a:effectLst/>
          </p:spPr>
          <p:txBody>
            <a:bodyPr>
              <a:spAutoFit/>
            </a:bodyPr>
            <a:lstStyle/>
            <a:p>
              <a:endParaRPr lang="de-DE"/>
            </a:p>
          </p:txBody>
        </p:sp>
        <p:sp>
          <p:nvSpPr>
            <p:cNvPr id="210" name="Text Box 8"/>
            <p:cNvSpPr txBox="1">
              <a:spLocks noChangeAspect="1" noChangeArrowheads="1"/>
            </p:cNvSpPr>
            <p:nvPr/>
          </p:nvSpPr>
          <p:spPr bwMode="auto">
            <a:xfrm>
              <a:off x="2528888" y="1052513"/>
              <a:ext cx="344487" cy="214312"/>
            </a:xfrm>
            <a:prstGeom prst="rect">
              <a:avLst/>
            </a:prstGeom>
            <a:noFill/>
            <a:ln w="18796" algn="ctr">
              <a:noFill/>
              <a:miter lim="800000"/>
              <a:headEnd/>
              <a:tailEnd/>
            </a:ln>
            <a:effectLst/>
          </p:spPr>
          <p:txBody>
            <a:bodyPr wrap="none">
              <a:spAutoFit/>
            </a:bodyPr>
            <a:lstStyle/>
            <a:p>
              <a:pPr>
                <a:lnSpc>
                  <a:spcPct val="100000"/>
                </a:lnSpc>
                <a:spcBef>
                  <a:spcPct val="0"/>
                </a:spcBef>
              </a:pPr>
              <a:r>
                <a:rPr lang="en-US" sz="800">
                  <a:solidFill>
                    <a:schemeClr val="tx1"/>
                  </a:solidFill>
                  <a:latin typeface="Arial" charset="0"/>
                </a:rPr>
                <a:t>V</a:t>
              </a:r>
              <a:r>
                <a:rPr lang="en-US" sz="800" baseline="-25000">
                  <a:solidFill>
                    <a:schemeClr val="tx1"/>
                  </a:solidFill>
                  <a:latin typeface="Arial" charset="0"/>
                </a:rPr>
                <a:t>CC</a:t>
              </a:r>
            </a:p>
          </p:txBody>
        </p:sp>
        <p:sp>
          <p:nvSpPr>
            <p:cNvPr id="211" name="Line 9"/>
            <p:cNvSpPr>
              <a:spLocks noChangeAspect="1" noChangeShapeType="1"/>
            </p:cNvSpPr>
            <p:nvPr/>
          </p:nvSpPr>
          <p:spPr bwMode="auto">
            <a:xfrm>
              <a:off x="498475" y="1922463"/>
              <a:ext cx="334963" cy="0"/>
            </a:xfrm>
            <a:prstGeom prst="line">
              <a:avLst/>
            </a:prstGeom>
            <a:noFill/>
            <a:ln w="12700">
              <a:solidFill>
                <a:schemeClr val="tx1"/>
              </a:solidFill>
              <a:round/>
              <a:headEnd/>
              <a:tailEnd/>
            </a:ln>
            <a:effectLst/>
          </p:spPr>
          <p:txBody>
            <a:bodyPr>
              <a:spAutoFit/>
            </a:bodyPr>
            <a:lstStyle/>
            <a:p>
              <a:endParaRPr lang="de-DE"/>
            </a:p>
          </p:txBody>
        </p:sp>
        <p:sp>
          <p:nvSpPr>
            <p:cNvPr id="212" name="Line 10"/>
            <p:cNvSpPr>
              <a:spLocks noChangeAspect="1" noChangeShapeType="1"/>
            </p:cNvSpPr>
            <p:nvPr/>
          </p:nvSpPr>
          <p:spPr bwMode="auto">
            <a:xfrm>
              <a:off x="2652713" y="2074863"/>
              <a:ext cx="285750" cy="0"/>
            </a:xfrm>
            <a:prstGeom prst="line">
              <a:avLst/>
            </a:prstGeom>
            <a:noFill/>
            <a:ln w="12700">
              <a:solidFill>
                <a:schemeClr val="tx1"/>
              </a:solidFill>
              <a:round/>
              <a:headEnd/>
              <a:tailEnd/>
            </a:ln>
            <a:effectLst/>
          </p:spPr>
          <p:txBody>
            <a:bodyPr>
              <a:spAutoFit/>
            </a:bodyPr>
            <a:lstStyle/>
            <a:p>
              <a:endParaRPr lang="de-DE"/>
            </a:p>
          </p:txBody>
        </p:sp>
        <p:sp>
          <p:nvSpPr>
            <p:cNvPr id="213" name="Line 11"/>
            <p:cNvSpPr>
              <a:spLocks noChangeAspect="1" noChangeShapeType="1"/>
            </p:cNvSpPr>
            <p:nvPr/>
          </p:nvSpPr>
          <p:spPr bwMode="auto">
            <a:xfrm>
              <a:off x="2938463" y="2074863"/>
              <a:ext cx="0" cy="258762"/>
            </a:xfrm>
            <a:prstGeom prst="line">
              <a:avLst/>
            </a:prstGeom>
            <a:noFill/>
            <a:ln w="12700">
              <a:solidFill>
                <a:schemeClr val="tx1"/>
              </a:solidFill>
              <a:round/>
              <a:headEnd/>
              <a:tailEnd/>
            </a:ln>
            <a:effectLst/>
          </p:spPr>
          <p:txBody>
            <a:bodyPr>
              <a:spAutoFit/>
            </a:bodyPr>
            <a:lstStyle/>
            <a:p>
              <a:endParaRPr lang="de-DE"/>
            </a:p>
          </p:txBody>
        </p:sp>
        <p:grpSp>
          <p:nvGrpSpPr>
            <p:cNvPr id="214" name="Group 12"/>
            <p:cNvGrpSpPr>
              <a:grpSpLocks noChangeAspect="1"/>
            </p:cNvGrpSpPr>
            <p:nvPr/>
          </p:nvGrpSpPr>
          <p:grpSpPr bwMode="auto">
            <a:xfrm>
              <a:off x="2589213" y="3314700"/>
              <a:ext cx="214312" cy="73025"/>
              <a:chOff x="3317" y="3314"/>
              <a:chExt cx="313" cy="98"/>
            </a:xfrm>
          </p:grpSpPr>
          <p:sp>
            <p:nvSpPr>
              <p:cNvPr id="215" name="Line 13"/>
              <p:cNvSpPr>
                <a:spLocks noChangeAspect="1" noChangeShapeType="1"/>
              </p:cNvSpPr>
              <p:nvPr/>
            </p:nvSpPr>
            <p:spPr bwMode="auto">
              <a:xfrm flipV="1">
                <a:off x="3317" y="3314"/>
                <a:ext cx="313" cy="2"/>
              </a:xfrm>
              <a:prstGeom prst="line">
                <a:avLst/>
              </a:prstGeom>
              <a:noFill/>
              <a:ln w="12700">
                <a:solidFill>
                  <a:schemeClr val="tx1"/>
                </a:solidFill>
                <a:round/>
                <a:headEnd/>
                <a:tailEnd/>
              </a:ln>
              <a:effectLst/>
            </p:spPr>
            <p:txBody>
              <a:bodyPr>
                <a:spAutoFit/>
              </a:bodyPr>
              <a:lstStyle/>
              <a:p>
                <a:endParaRPr lang="de-DE"/>
              </a:p>
            </p:txBody>
          </p:sp>
          <p:sp>
            <p:nvSpPr>
              <p:cNvPr id="216" name="Line 14"/>
              <p:cNvSpPr>
                <a:spLocks noChangeAspect="1" noChangeShapeType="1"/>
              </p:cNvSpPr>
              <p:nvPr/>
            </p:nvSpPr>
            <p:spPr bwMode="auto">
              <a:xfrm flipV="1">
                <a:off x="3412" y="3411"/>
                <a:ext cx="122" cy="1"/>
              </a:xfrm>
              <a:prstGeom prst="line">
                <a:avLst/>
              </a:prstGeom>
              <a:noFill/>
              <a:ln w="12700">
                <a:solidFill>
                  <a:schemeClr val="tx1"/>
                </a:solidFill>
                <a:round/>
                <a:headEnd/>
                <a:tailEnd/>
              </a:ln>
              <a:effectLst/>
            </p:spPr>
            <p:txBody>
              <a:bodyPr>
                <a:spAutoFit/>
              </a:bodyPr>
              <a:lstStyle/>
              <a:p>
                <a:endParaRPr lang="de-DE"/>
              </a:p>
            </p:txBody>
          </p:sp>
          <p:sp>
            <p:nvSpPr>
              <p:cNvPr id="217" name="Line 15"/>
              <p:cNvSpPr>
                <a:spLocks noChangeAspect="1" noChangeShapeType="1"/>
              </p:cNvSpPr>
              <p:nvPr/>
            </p:nvSpPr>
            <p:spPr bwMode="auto">
              <a:xfrm>
                <a:off x="3356" y="3363"/>
                <a:ext cx="236" cy="0"/>
              </a:xfrm>
              <a:prstGeom prst="line">
                <a:avLst/>
              </a:prstGeom>
              <a:noFill/>
              <a:ln w="12700">
                <a:solidFill>
                  <a:schemeClr val="tx1"/>
                </a:solidFill>
                <a:round/>
                <a:headEnd/>
                <a:tailEnd/>
              </a:ln>
              <a:effectLst/>
            </p:spPr>
            <p:txBody>
              <a:bodyPr>
                <a:spAutoFit/>
              </a:bodyPr>
              <a:lstStyle/>
              <a:p>
                <a:endParaRPr lang="de-DE"/>
              </a:p>
            </p:txBody>
          </p:sp>
        </p:grpSp>
        <p:sp>
          <p:nvSpPr>
            <p:cNvPr id="218" name="Line 16"/>
            <p:cNvSpPr>
              <a:spLocks noChangeAspect="1" noChangeShapeType="1"/>
            </p:cNvSpPr>
            <p:nvPr/>
          </p:nvSpPr>
          <p:spPr bwMode="auto">
            <a:xfrm>
              <a:off x="2695575" y="3130550"/>
              <a:ext cx="242888" cy="0"/>
            </a:xfrm>
            <a:prstGeom prst="line">
              <a:avLst/>
            </a:prstGeom>
            <a:noFill/>
            <a:ln w="12700">
              <a:solidFill>
                <a:schemeClr val="tx1"/>
              </a:solidFill>
              <a:round/>
              <a:headEnd/>
              <a:tailEnd/>
            </a:ln>
            <a:effectLst/>
          </p:spPr>
          <p:txBody>
            <a:bodyPr>
              <a:spAutoFit/>
            </a:bodyPr>
            <a:lstStyle/>
            <a:p>
              <a:endParaRPr lang="de-DE"/>
            </a:p>
          </p:txBody>
        </p:sp>
        <p:sp>
          <p:nvSpPr>
            <p:cNvPr id="219" name="Line 17"/>
            <p:cNvSpPr>
              <a:spLocks noChangeAspect="1" noChangeShapeType="1"/>
            </p:cNvSpPr>
            <p:nvPr/>
          </p:nvSpPr>
          <p:spPr bwMode="auto">
            <a:xfrm>
              <a:off x="2689225" y="2490788"/>
              <a:ext cx="0" cy="647700"/>
            </a:xfrm>
            <a:prstGeom prst="line">
              <a:avLst/>
            </a:prstGeom>
            <a:noFill/>
            <a:ln w="12700">
              <a:solidFill>
                <a:schemeClr val="tx1"/>
              </a:solidFill>
              <a:round/>
              <a:headEnd/>
              <a:tailEnd/>
            </a:ln>
            <a:effectLst/>
          </p:spPr>
          <p:txBody>
            <a:bodyPr>
              <a:spAutoFit/>
            </a:bodyPr>
            <a:lstStyle/>
            <a:p>
              <a:endParaRPr lang="de-DE"/>
            </a:p>
          </p:txBody>
        </p:sp>
        <p:sp>
          <p:nvSpPr>
            <p:cNvPr id="220" name="Line 18"/>
            <p:cNvSpPr>
              <a:spLocks noChangeAspect="1" noChangeShapeType="1"/>
            </p:cNvSpPr>
            <p:nvPr/>
          </p:nvSpPr>
          <p:spPr bwMode="auto">
            <a:xfrm flipH="1">
              <a:off x="2689225" y="3117850"/>
              <a:ext cx="0" cy="190500"/>
            </a:xfrm>
            <a:prstGeom prst="line">
              <a:avLst/>
            </a:prstGeom>
            <a:noFill/>
            <a:ln w="19050">
              <a:solidFill>
                <a:schemeClr val="tx1"/>
              </a:solidFill>
              <a:round/>
              <a:headEnd/>
              <a:tailEnd/>
            </a:ln>
            <a:effectLst/>
          </p:spPr>
          <p:txBody>
            <a:bodyPr>
              <a:spAutoFit/>
            </a:bodyPr>
            <a:lstStyle/>
            <a:p>
              <a:endParaRPr lang="de-DE"/>
            </a:p>
          </p:txBody>
        </p:sp>
        <p:sp>
          <p:nvSpPr>
            <p:cNvPr id="221" name="Oval 19"/>
            <p:cNvSpPr>
              <a:spLocks noChangeAspect="1" noChangeArrowheads="1"/>
            </p:cNvSpPr>
            <p:nvPr/>
          </p:nvSpPr>
          <p:spPr bwMode="auto">
            <a:xfrm>
              <a:off x="2674938" y="3108325"/>
              <a:ext cx="38100" cy="42863"/>
            </a:xfrm>
            <a:prstGeom prst="ellipse">
              <a:avLst/>
            </a:prstGeom>
            <a:solidFill>
              <a:schemeClr val="tx1"/>
            </a:solidFill>
            <a:ln w="18796" algn="ctr">
              <a:solidFill>
                <a:srgbClr val="000000"/>
              </a:solidFill>
              <a:round/>
              <a:headEnd/>
              <a:tailEnd/>
            </a:ln>
            <a:effectLst/>
          </p:spPr>
          <p:txBody>
            <a:bodyPr wrap="none" anchor="ctr">
              <a:spAutoFit/>
            </a:bodyPr>
            <a:lstStyle/>
            <a:p>
              <a:endParaRPr lang="de-DE"/>
            </a:p>
          </p:txBody>
        </p:sp>
        <p:grpSp>
          <p:nvGrpSpPr>
            <p:cNvPr id="222" name="Group 20"/>
            <p:cNvGrpSpPr>
              <a:grpSpLocks noChangeAspect="1"/>
            </p:cNvGrpSpPr>
            <p:nvPr/>
          </p:nvGrpSpPr>
          <p:grpSpPr bwMode="auto">
            <a:xfrm>
              <a:off x="395288" y="1881188"/>
              <a:ext cx="471487" cy="84137"/>
              <a:chOff x="756" y="1673"/>
              <a:chExt cx="692" cy="114"/>
            </a:xfrm>
          </p:grpSpPr>
          <p:sp>
            <p:nvSpPr>
              <p:cNvPr id="223" name="AutoShape 21"/>
              <p:cNvSpPr>
                <a:spLocks noChangeAspect="1" noChangeArrowheads="1"/>
              </p:cNvSpPr>
              <p:nvPr/>
            </p:nvSpPr>
            <p:spPr bwMode="auto">
              <a:xfrm>
                <a:off x="756" y="1673"/>
                <a:ext cx="164" cy="114"/>
              </a:xfrm>
              <a:prstGeom prst="rightArrow">
                <a:avLst>
                  <a:gd name="adj1" fmla="val 50000"/>
                  <a:gd name="adj2" fmla="val 35965"/>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224" name="AutoShape 22"/>
              <p:cNvSpPr>
                <a:spLocks noChangeAspect="1" noChangeArrowheads="1"/>
              </p:cNvSpPr>
              <p:nvPr/>
            </p:nvSpPr>
            <p:spPr bwMode="auto">
              <a:xfrm>
                <a:off x="1020" y="1673"/>
                <a:ext cx="164" cy="114"/>
              </a:xfrm>
              <a:prstGeom prst="rightArrow">
                <a:avLst>
                  <a:gd name="adj1" fmla="val 50000"/>
                  <a:gd name="adj2" fmla="val 35965"/>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225" name="AutoShape 23"/>
              <p:cNvSpPr>
                <a:spLocks noChangeAspect="1" noChangeArrowheads="1"/>
              </p:cNvSpPr>
              <p:nvPr/>
            </p:nvSpPr>
            <p:spPr bwMode="auto">
              <a:xfrm>
                <a:off x="1284" y="1673"/>
                <a:ext cx="164" cy="114"/>
              </a:xfrm>
              <a:prstGeom prst="rightArrow">
                <a:avLst>
                  <a:gd name="adj1" fmla="val 50000"/>
                  <a:gd name="adj2" fmla="val 35965"/>
                </a:avLst>
              </a:prstGeom>
              <a:solidFill>
                <a:srgbClr val="00FF00"/>
              </a:solidFill>
              <a:ln w="18796" algn="ctr">
                <a:solidFill>
                  <a:srgbClr val="00FF00"/>
                </a:solidFill>
                <a:miter lim="800000"/>
                <a:headEnd/>
                <a:tailEnd/>
              </a:ln>
              <a:effectLst/>
            </p:spPr>
            <p:txBody>
              <a:bodyPr wrap="none" anchor="ctr">
                <a:spAutoFit/>
              </a:bodyPr>
              <a:lstStyle/>
              <a:p>
                <a:endParaRPr lang="de-DE"/>
              </a:p>
            </p:txBody>
          </p:sp>
        </p:grpSp>
        <p:sp>
          <p:nvSpPr>
            <p:cNvPr id="226" name="Line 24"/>
            <p:cNvSpPr>
              <a:spLocks noChangeAspect="1" noChangeShapeType="1"/>
            </p:cNvSpPr>
            <p:nvPr/>
          </p:nvSpPr>
          <p:spPr bwMode="auto">
            <a:xfrm>
              <a:off x="438150" y="2452688"/>
              <a:ext cx="334963" cy="0"/>
            </a:xfrm>
            <a:prstGeom prst="line">
              <a:avLst/>
            </a:prstGeom>
            <a:noFill/>
            <a:ln w="12700">
              <a:solidFill>
                <a:schemeClr val="tx1"/>
              </a:solidFill>
              <a:round/>
              <a:headEnd/>
              <a:tailEnd/>
            </a:ln>
            <a:effectLst/>
          </p:spPr>
          <p:txBody>
            <a:bodyPr>
              <a:spAutoFit/>
            </a:bodyPr>
            <a:lstStyle/>
            <a:p>
              <a:endParaRPr lang="de-DE"/>
            </a:p>
          </p:txBody>
        </p:sp>
        <p:sp>
          <p:nvSpPr>
            <p:cNvPr id="227" name="Line 25"/>
            <p:cNvSpPr>
              <a:spLocks noChangeAspect="1" noChangeShapeType="1"/>
            </p:cNvSpPr>
            <p:nvPr/>
          </p:nvSpPr>
          <p:spPr bwMode="auto">
            <a:xfrm flipV="1">
              <a:off x="2492375" y="1433513"/>
              <a:ext cx="173038" cy="0"/>
            </a:xfrm>
            <a:prstGeom prst="line">
              <a:avLst/>
            </a:prstGeom>
            <a:noFill/>
            <a:ln w="12700">
              <a:solidFill>
                <a:schemeClr val="tx1"/>
              </a:solidFill>
              <a:round/>
              <a:headEnd/>
              <a:tailEnd/>
            </a:ln>
            <a:effectLst/>
          </p:spPr>
          <p:txBody>
            <a:bodyPr>
              <a:spAutoFit/>
            </a:bodyPr>
            <a:lstStyle/>
            <a:p>
              <a:endParaRPr lang="de-DE"/>
            </a:p>
          </p:txBody>
        </p:sp>
        <p:sp>
          <p:nvSpPr>
            <p:cNvPr id="228" name="Line 26"/>
            <p:cNvSpPr>
              <a:spLocks noChangeAspect="1" noChangeShapeType="1"/>
            </p:cNvSpPr>
            <p:nvPr/>
          </p:nvSpPr>
          <p:spPr bwMode="auto">
            <a:xfrm>
              <a:off x="2478088" y="2493963"/>
              <a:ext cx="217487" cy="0"/>
            </a:xfrm>
            <a:prstGeom prst="line">
              <a:avLst/>
            </a:prstGeom>
            <a:noFill/>
            <a:ln w="12700">
              <a:solidFill>
                <a:schemeClr val="tx1"/>
              </a:solidFill>
              <a:round/>
              <a:headEnd/>
              <a:tailEnd/>
            </a:ln>
            <a:effectLst/>
          </p:spPr>
          <p:txBody>
            <a:bodyPr>
              <a:spAutoFit/>
            </a:bodyPr>
            <a:lstStyle/>
            <a:p>
              <a:endParaRPr lang="de-DE"/>
            </a:p>
          </p:txBody>
        </p:sp>
        <p:sp>
          <p:nvSpPr>
            <p:cNvPr id="229" name="Oval 27"/>
            <p:cNvSpPr>
              <a:spLocks noChangeArrowheads="1"/>
            </p:cNvSpPr>
            <p:nvPr/>
          </p:nvSpPr>
          <p:spPr bwMode="auto">
            <a:xfrm>
              <a:off x="2636838" y="1254125"/>
              <a:ext cx="71437" cy="71438"/>
            </a:xfrm>
            <a:prstGeom prst="ellipse">
              <a:avLst/>
            </a:prstGeom>
            <a:noFill/>
            <a:ln w="9525">
              <a:solidFill>
                <a:schemeClr val="tx1"/>
              </a:solidFill>
              <a:round/>
              <a:headEnd/>
              <a:tailEnd/>
            </a:ln>
            <a:effectLst/>
          </p:spPr>
          <p:txBody>
            <a:bodyPr wrap="none" anchor="ctr"/>
            <a:lstStyle/>
            <a:p>
              <a:pPr algn="ctr" eaLnBrk="0" hangingPunct="0">
                <a:lnSpc>
                  <a:spcPct val="100000"/>
                </a:lnSpc>
                <a:spcBef>
                  <a:spcPct val="0"/>
                </a:spcBef>
              </a:pPr>
              <a:endParaRPr lang="en-US" sz="900" b="0">
                <a:solidFill>
                  <a:schemeClr val="tx1"/>
                </a:solidFill>
                <a:latin typeface="Arial" charset="0"/>
              </a:endParaRPr>
            </a:p>
          </p:txBody>
        </p:sp>
        <p:grpSp>
          <p:nvGrpSpPr>
            <p:cNvPr id="230" name="Group 135"/>
            <p:cNvGrpSpPr>
              <a:grpSpLocks noChangeAspect="1"/>
            </p:cNvGrpSpPr>
            <p:nvPr/>
          </p:nvGrpSpPr>
          <p:grpSpPr bwMode="auto">
            <a:xfrm>
              <a:off x="2139950" y="1343025"/>
              <a:ext cx="874713" cy="1979613"/>
              <a:chOff x="2958" y="975"/>
              <a:chExt cx="1283" cy="2681"/>
            </a:xfrm>
          </p:grpSpPr>
          <p:sp>
            <p:nvSpPr>
              <p:cNvPr id="231" name="AutoShape 136"/>
              <p:cNvSpPr>
                <a:spLocks noChangeAspect="1" noChangeArrowheads="1"/>
              </p:cNvSpPr>
              <p:nvPr/>
            </p:nvSpPr>
            <p:spPr bwMode="auto">
              <a:xfrm>
                <a:off x="3176" y="1844"/>
                <a:ext cx="164" cy="231"/>
              </a:xfrm>
              <a:prstGeom prst="rightArrow">
                <a:avLst>
                  <a:gd name="adj1" fmla="val 50000"/>
                  <a:gd name="adj2" fmla="val 25000"/>
                </a:avLst>
              </a:prstGeom>
              <a:solidFill>
                <a:srgbClr val="00FF00"/>
              </a:solidFill>
              <a:ln w="18796" algn="ctr">
                <a:solidFill>
                  <a:srgbClr val="00FF00"/>
                </a:solidFill>
                <a:miter lim="800000"/>
                <a:headEnd/>
                <a:tailEnd/>
              </a:ln>
              <a:effectLst/>
            </p:spPr>
            <p:txBody>
              <a:bodyPr anchor="ctr">
                <a:spAutoFit/>
              </a:bodyPr>
              <a:lstStyle/>
              <a:p>
                <a:endParaRPr lang="de-DE"/>
              </a:p>
            </p:txBody>
          </p:sp>
          <p:sp>
            <p:nvSpPr>
              <p:cNvPr id="232" name="AutoShape 137"/>
              <p:cNvSpPr>
                <a:spLocks noChangeAspect="1" noChangeArrowheads="1"/>
              </p:cNvSpPr>
              <p:nvPr/>
            </p:nvSpPr>
            <p:spPr bwMode="auto">
              <a:xfrm>
                <a:off x="3788" y="1844"/>
                <a:ext cx="164" cy="231"/>
              </a:xfrm>
              <a:prstGeom prst="rightArrow">
                <a:avLst>
                  <a:gd name="adj1" fmla="val 50000"/>
                  <a:gd name="adj2" fmla="val 25000"/>
                </a:avLst>
              </a:prstGeom>
              <a:solidFill>
                <a:srgbClr val="00FF00"/>
              </a:solidFill>
              <a:ln w="18796" algn="ctr">
                <a:solidFill>
                  <a:srgbClr val="00FF00"/>
                </a:solidFill>
                <a:miter lim="800000"/>
                <a:headEnd/>
                <a:tailEnd/>
              </a:ln>
              <a:effectLst/>
            </p:spPr>
            <p:txBody>
              <a:bodyPr anchor="ctr">
                <a:spAutoFit/>
              </a:bodyPr>
              <a:lstStyle/>
              <a:p>
                <a:endParaRPr lang="de-DE"/>
              </a:p>
            </p:txBody>
          </p:sp>
          <p:sp>
            <p:nvSpPr>
              <p:cNvPr id="233" name="AutoShape 138"/>
              <p:cNvSpPr>
                <a:spLocks noChangeAspect="1" noChangeArrowheads="1"/>
              </p:cNvSpPr>
              <p:nvPr/>
            </p:nvSpPr>
            <p:spPr bwMode="auto">
              <a:xfrm flipH="1">
                <a:off x="3861" y="3275"/>
                <a:ext cx="164" cy="231"/>
              </a:xfrm>
              <a:prstGeom prst="rightArrow">
                <a:avLst>
                  <a:gd name="adj1" fmla="val 50000"/>
                  <a:gd name="adj2" fmla="val 25000"/>
                </a:avLst>
              </a:prstGeom>
              <a:solidFill>
                <a:srgbClr val="00FF00"/>
              </a:solidFill>
              <a:ln w="18796" algn="ctr">
                <a:solidFill>
                  <a:srgbClr val="00FF00"/>
                </a:solidFill>
                <a:miter lim="800000"/>
                <a:headEnd/>
                <a:tailEnd/>
              </a:ln>
              <a:effectLst/>
            </p:spPr>
            <p:txBody>
              <a:bodyPr anchor="ctr">
                <a:spAutoFit/>
              </a:bodyPr>
              <a:lstStyle/>
              <a:p>
                <a:endParaRPr lang="de-DE"/>
              </a:p>
            </p:txBody>
          </p:sp>
          <p:sp>
            <p:nvSpPr>
              <p:cNvPr id="234" name="AutoShape 139"/>
              <p:cNvSpPr>
                <a:spLocks noChangeAspect="1" noChangeArrowheads="1"/>
              </p:cNvSpPr>
              <p:nvPr/>
            </p:nvSpPr>
            <p:spPr bwMode="auto">
              <a:xfrm flipH="1">
                <a:off x="3149" y="975"/>
                <a:ext cx="164" cy="231"/>
              </a:xfrm>
              <a:prstGeom prst="rightArrow">
                <a:avLst>
                  <a:gd name="adj1" fmla="val 50000"/>
                  <a:gd name="adj2" fmla="val 25000"/>
                </a:avLst>
              </a:prstGeom>
              <a:solidFill>
                <a:srgbClr val="00FF00"/>
              </a:solidFill>
              <a:ln w="18796" algn="ctr">
                <a:solidFill>
                  <a:srgbClr val="00FF00"/>
                </a:solidFill>
                <a:miter lim="800000"/>
                <a:headEnd/>
                <a:tailEnd/>
              </a:ln>
              <a:effectLst/>
            </p:spPr>
            <p:txBody>
              <a:bodyPr anchor="ctr">
                <a:spAutoFit/>
              </a:bodyPr>
              <a:lstStyle/>
              <a:p>
                <a:endParaRPr lang="de-DE"/>
              </a:p>
            </p:txBody>
          </p:sp>
          <p:sp>
            <p:nvSpPr>
              <p:cNvPr id="235" name="AutoShape 140"/>
              <p:cNvSpPr>
                <a:spLocks noChangeAspect="1" noChangeArrowheads="1"/>
              </p:cNvSpPr>
              <p:nvPr/>
            </p:nvSpPr>
            <p:spPr bwMode="auto">
              <a:xfrm>
                <a:off x="2958" y="1260"/>
                <a:ext cx="223" cy="223"/>
              </a:xfrm>
              <a:prstGeom prst="downArrow">
                <a:avLst>
                  <a:gd name="adj1" fmla="val 50000"/>
                  <a:gd name="adj2" fmla="val 25000"/>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236" name="AutoShape 141"/>
              <p:cNvSpPr>
                <a:spLocks noChangeAspect="1" noChangeArrowheads="1"/>
              </p:cNvSpPr>
              <p:nvPr/>
            </p:nvSpPr>
            <p:spPr bwMode="auto">
              <a:xfrm>
                <a:off x="2968" y="1673"/>
                <a:ext cx="223" cy="223"/>
              </a:xfrm>
              <a:prstGeom prst="downArrow">
                <a:avLst>
                  <a:gd name="adj1" fmla="val 50000"/>
                  <a:gd name="adj2" fmla="val 25000"/>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237" name="AutoShape 142"/>
              <p:cNvSpPr>
                <a:spLocks noChangeAspect="1" noChangeArrowheads="1"/>
              </p:cNvSpPr>
              <p:nvPr/>
            </p:nvSpPr>
            <p:spPr bwMode="auto">
              <a:xfrm>
                <a:off x="4018" y="2002"/>
                <a:ext cx="223" cy="223"/>
              </a:xfrm>
              <a:prstGeom prst="downArrow">
                <a:avLst>
                  <a:gd name="adj1" fmla="val 50000"/>
                  <a:gd name="adj2" fmla="val 25000"/>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238" name="AutoShape 143"/>
              <p:cNvSpPr>
                <a:spLocks noChangeAspect="1" noChangeArrowheads="1"/>
              </p:cNvSpPr>
              <p:nvPr/>
            </p:nvSpPr>
            <p:spPr bwMode="auto">
              <a:xfrm>
                <a:off x="4018" y="2288"/>
                <a:ext cx="223" cy="785"/>
              </a:xfrm>
              <a:prstGeom prst="downArrow">
                <a:avLst>
                  <a:gd name="adj1" fmla="val 50000"/>
                  <a:gd name="adj2" fmla="val 88004"/>
                </a:avLst>
              </a:prstGeom>
              <a:solidFill>
                <a:srgbClr val="00FF00"/>
              </a:solidFill>
              <a:ln w="18796" algn="ctr">
                <a:solidFill>
                  <a:srgbClr val="00FF00"/>
                </a:solidFill>
                <a:miter lim="800000"/>
                <a:headEnd/>
                <a:tailEnd/>
              </a:ln>
              <a:effectLst/>
            </p:spPr>
            <p:txBody>
              <a:bodyPr anchor="ctr">
                <a:spAutoFit/>
              </a:bodyPr>
              <a:lstStyle/>
              <a:p>
                <a:endParaRPr lang="de-DE"/>
              </a:p>
            </p:txBody>
          </p:sp>
          <p:sp>
            <p:nvSpPr>
              <p:cNvPr id="239" name="AutoShape 144"/>
              <p:cNvSpPr>
                <a:spLocks noChangeAspect="1" noChangeArrowheads="1"/>
              </p:cNvSpPr>
              <p:nvPr/>
            </p:nvSpPr>
            <p:spPr bwMode="auto">
              <a:xfrm>
                <a:off x="4018" y="3123"/>
                <a:ext cx="223" cy="223"/>
              </a:xfrm>
              <a:prstGeom prst="downArrow">
                <a:avLst>
                  <a:gd name="adj1" fmla="val 50000"/>
                  <a:gd name="adj2" fmla="val 25000"/>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240" name="AutoShape 145"/>
              <p:cNvSpPr>
                <a:spLocks noChangeAspect="1" noChangeArrowheads="1"/>
              </p:cNvSpPr>
              <p:nvPr/>
            </p:nvSpPr>
            <p:spPr bwMode="auto">
              <a:xfrm>
                <a:off x="3656" y="3433"/>
                <a:ext cx="223" cy="223"/>
              </a:xfrm>
              <a:prstGeom prst="downArrow">
                <a:avLst>
                  <a:gd name="adj1" fmla="val 50000"/>
                  <a:gd name="adj2" fmla="val 25000"/>
                </a:avLst>
              </a:prstGeom>
              <a:solidFill>
                <a:srgbClr val="00FF00"/>
              </a:solidFill>
              <a:ln w="18796" algn="ctr">
                <a:solidFill>
                  <a:srgbClr val="00FF00"/>
                </a:solidFill>
                <a:miter lim="800000"/>
                <a:headEnd/>
                <a:tailEnd/>
              </a:ln>
              <a:effectLst/>
            </p:spPr>
            <p:txBody>
              <a:bodyPr wrap="none" anchor="ctr">
                <a:spAutoFit/>
              </a:bodyPr>
              <a:lstStyle/>
              <a:p>
                <a:endParaRPr lang="de-DE"/>
              </a:p>
            </p:txBody>
          </p:sp>
          <p:sp>
            <p:nvSpPr>
              <p:cNvPr id="241" name="AutoShape 146"/>
              <p:cNvSpPr>
                <a:spLocks noChangeAspect="1" noChangeArrowheads="1"/>
              </p:cNvSpPr>
              <p:nvPr/>
            </p:nvSpPr>
            <p:spPr bwMode="auto">
              <a:xfrm flipH="1">
                <a:off x="3555" y="991"/>
                <a:ext cx="164" cy="231"/>
              </a:xfrm>
              <a:prstGeom prst="rightArrow">
                <a:avLst>
                  <a:gd name="adj1" fmla="val 50000"/>
                  <a:gd name="adj2" fmla="val 25000"/>
                </a:avLst>
              </a:prstGeom>
              <a:solidFill>
                <a:srgbClr val="00FF00"/>
              </a:solidFill>
              <a:ln w="18796" algn="ctr">
                <a:solidFill>
                  <a:srgbClr val="00FF00"/>
                </a:solidFill>
                <a:miter lim="800000"/>
                <a:headEnd/>
                <a:tailEnd/>
              </a:ln>
              <a:effectLst/>
            </p:spPr>
            <p:txBody>
              <a:bodyPr anchor="ctr">
                <a:spAutoFit/>
              </a:bodyPr>
              <a:lstStyle/>
              <a:p>
                <a:endParaRPr lang="de-DE"/>
              </a:p>
            </p:txBody>
          </p:sp>
        </p:grpSp>
      </p:grpSp>
      <p:sp>
        <p:nvSpPr>
          <p:cNvPr id="196" name="Slide Number Placeholder 1"/>
          <p:cNvSpPr>
            <a:spLocks noGrp="1"/>
          </p:cNvSpPr>
          <p:nvPr>
            <p:ph type="sldNum" sz="quarter" idx="4294967295"/>
          </p:nvPr>
        </p:nvSpPr>
        <p:spPr>
          <a:xfrm>
            <a:off x="8278812" y="620366"/>
            <a:ext cx="865188" cy="360362"/>
          </a:xfrm>
          <a:prstGeom prst="rect">
            <a:avLst/>
          </a:prstGeom>
        </p:spPr>
        <p:txBody>
          <a:bodyPr/>
          <a:lstStyle/>
          <a:p>
            <a:pPr>
              <a:defRPr/>
            </a:pPr>
            <a:fld id="{FBF7B833-F93D-4136-A949-FE58AC640F34}" type="slidenum">
              <a:rPr lang="fr-FR"/>
              <a:pPr>
                <a:defRPr/>
              </a:pPr>
              <a:t>9</a:t>
            </a:fld>
            <a:endParaRPr lang="fr-FR" dirty="0"/>
          </a:p>
        </p:txBody>
      </p:sp>
    </p:spTree>
    <p:custDataLst>
      <p:tags r:id="rId1"/>
    </p:custDataLst>
  </p:cSld>
  <p:clrMapOvr>
    <a:masterClrMapping/>
  </p:clrMapOvr>
  <p:transition spd="slow" advClick="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27721"/>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27725"/>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27726"/>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1500"/>
                                  </p:stCondLst>
                                  <p:childTnLst>
                                    <p:set>
                                      <p:cBhvr>
                                        <p:cTn id="22" dur="1" fill="hold">
                                          <p:stCondLst>
                                            <p:cond delay="0"/>
                                          </p:stCondLst>
                                        </p:cTn>
                                        <p:tgtEl>
                                          <p:spTgt spid="27730"/>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grpId="0" nodeType="afterEffect">
                                  <p:stCondLst>
                                    <p:cond delay="0"/>
                                  </p:stCondLst>
                                  <p:childTnLst>
                                    <p:set>
                                      <p:cBhvr>
                                        <p:cTn id="25" dur="1" fill="hold">
                                          <p:stCondLst>
                                            <p:cond delay="0"/>
                                          </p:stCondLst>
                                        </p:cTn>
                                        <p:tgtEl>
                                          <p:spTgt spid="27731"/>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27732"/>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27733"/>
                                        </p:tgtEl>
                                        <p:attrNameLst>
                                          <p:attrName>style.visibility</p:attrName>
                                        </p:attrNameLst>
                                      </p:cBhvr>
                                      <p:to>
                                        <p:strVal val="visible"/>
                                      </p:to>
                                    </p:se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27735"/>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0"/>
                                  </p:stCondLst>
                                  <p:childTnLst>
                                    <p:set>
                                      <p:cBhvr>
                                        <p:cTn id="37" dur="1" fill="hold">
                                          <p:stCondLst>
                                            <p:cond delay="0"/>
                                          </p:stCondLst>
                                        </p:cTn>
                                        <p:tgtEl>
                                          <p:spTgt spid="27741"/>
                                        </p:tgtEl>
                                        <p:attrNameLst>
                                          <p:attrName>style.visibility</p:attrName>
                                        </p:attrNameLst>
                                      </p:cBhvr>
                                      <p:to>
                                        <p:strVal val="visible"/>
                                      </p:to>
                                    </p:set>
                                  </p:child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0"/>
                                          </p:stCondLst>
                                        </p:cTn>
                                        <p:tgtEl>
                                          <p:spTgt spid="27740"/>
                                        </p:tgtEl>
                                        <p:attrNameLst>
                                          <p:attrName>style.visibility</p:attrName>
                                        </p:attrNameLst>
                                      </p:cBhvr>
                                      <p:to>
                                        <p:strVal val="visible"/>
                                      </p:to>
                                    </p:set>
                                  </p:child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0"/>
                                          </p:stCondLst>
                                        </p:cTn>
                                        <p:tgtEl>
                                          <p:spTgt spid="27739"/>
                                        </p:tgtEl>
                                        <p:attrNameLst>
                                          <p:attrName>style.visibility</p:attrName>
                                        </p:attrNameLst>
                                      </p:cBhvr>
                                      <p:to>
                                        <p:strVal val="visible"/>
                                      </p:to>
                                    </p:set>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7734"/>
                                        </p:tgtEl>
                                        <p:attrNameLst>
                                          <p:attrName>style.visibility</p:attrName>
                                        </p:attrNameLst>
                                      </p:cBhvr>
                                      <p:to>
                                        <p:strVal val="visible"/>
                                      </p:to>
                                    </p:set>
                                  </p:childTnLst>
                                </p:cTn>
                              </p:par>
                            </p:childTnLst>
                          </p:cTn>
                        </p:par>
                        <p:par>
                          <p:cTn id="47" fill="hold">
                            <p:stCondLst>
                              <p:cond delay="2000"/>
                            </p:stCondLst>
                            <p:childTnLst>
                              <p:par>
                                <p:cTn id="48" presetID="1" presetClass="entr" presetSubtype="0"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childTnLst>
                                </p:cTn>
                              </p:par>
                            </p:childTnLst>
                          </p:cTn>
                        </p:par>
                        <p:par>
                          <p:cTn id="50" fill="hold">
                            <p:stCondLst>
                              <p:cond delay="2000"/>
                            </p:stCondLst>
                            <p:childTnLst>
                              <p:par>
                                <p:cTn id="51" presetID="1" presetClass="entr" presetSubtype="0" fill="hold" grpId="0" nodeType="afterEffect">
                                  <p:stCondLst>
                                    <p:cond delay="0"/>
                                  </p:stCondLst>
                                  <p:childTnLst>
                                    <p:set>
                                      <p:cBhvr>
                                        <p:cTn id="52" dur="1" fill="hold">
                                          <p:stCondLst>
                                            <p:cond delay="0"/>
                                          </p:stCondLst>
                                        </p:cTn>
                                        <p:tgtEl>
                                          <p:spTgt spid="27742"/>
                                        </p:tgtEl>
                                        <p:attrNameLst>
                                          <p:attrName>style.visibility</p:attrName>
                                        </p:attrNameLst>
                                      </p:cBhvr>
                                      <p:to>
                                        <p:strVal val="visible"/>
                                      </p:to>
                                    </p:set>
                                  </p:childTnLst>
                                </p:cTn>
                              </p:par>
                            </p:childTnLst>
                          </p:cTn>
                        </p:par>
                        <p:par>
                          <p:cTn id="53" fill="hold">
                            <p:stCondLst>
                              <p:cond delay="2000"/>
                            </p:stCondLst>
                            <p:childTnLst>
                              <p:par>
                                <p:cTn id="54" presetID="1" presetClass="entr" presetSubtype="0"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childTnLst>
                                </p:cTn>
                              </p:par>
                            </p:childTnLst>
                          </p:cTn>
                        </p:par>
                        <p:par>
                          <p:cTn id="56" fill="hold">
                            <p:stCondLst>
                              <p:cond delay="2000"/>
                            </p:stCondLst>
                            <p:childTnLst>
                              <p:par>
                                <p:cTn id="57" presetID="1" presetClass="entr" presetSubtype="0" fill="hold" grpId="0" nodeType="afterEffect">
                                  <p:stCondLst>
                                    <p:cond delay="0"/>
                                  </p:stCondLst>
                                  <p:childTnLst>
                                    <p:set>
                                      <p:cBhvr>
                                        <p:cTn id="58" dur="1" fill="hold">
                                          <p:stCondLst>
                                            <p:cond delay="0"/>
                                          </p:stCondLst>
                                        </p:cTn>
                                        <p:tgtEl>
                                          <p:spTgt spid="27747"/>
                                        </p:tgtEl>
                                        <p:attrNameLst>
                                          <p:attrName>style.visibility</p:attrName>
                                        </p:attrNameLst>
                                      </p:cBhvr>
                                      <p:to>
                                        <p:strVal val="visible"/>
                                      </p:to>
                                    </p:set>
                                  </p:childTnLst>
                                </p:cTn>
                              </p:par>
                            </p:childTnLst>
                          </p:cTn>
                        </p:par>
                        <p:par>
                          <p:cTn id="59" fill="hold">
                            <p:stCondLst>
                              <p:cond delay="2000"/>
                            </p:stCondLst>
                            <p:childTnLst>
                              <p:par>
                                <p:cTn id="60" presetID="1" presetClass="entr" presetSubtype="0" fill="hold" grpId="0" nodeType="afterEffect">
                                  <p:stCondLst>
                                    <p:cond delay="0"/>
                                  </p:stCondLst>
                                  <p:childTnLst>
                                    <p:set>
                                      <p:cBhvr>
                                        <p:cTn id="61" dur="1" fill="hold">
                                          <p:stCondLst>
                                            <p:cond delay="0"/>
                                          </p:stCondLst>
                                        </p:cTn>
                                        <p:tgtEl>
                                          <p:spTgt spid="27748"/>
                                        </p:tgtEl>
                                        <p:attrNameLst>
                                          <p:attrName>style.visibility</p:attrName>
                                        </p:attrNameLst>
                                      </p:cBhvr>
                                      <p:to>
                                        <p:strVal val="visible"/>
                                      </p:to>
                                    </p:set>
                                  </p:childTnLst>
                                </p:cTn>
                              </p:par>
                            </p:childTnLst>
                          </p:cTn>
                        </p:par>
                        <p:par>
                          <p:cTn id="62" fill="hold">
                            <p:stCondLst>
                              <p:cond delay="2000"/>
                            </p:stCondLst>
                            <p:childTnLst>
                              <p:par>
                                <p:cTn id="63" presetID="1" presetClass="entr" presetSubtype="0"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childTnLst>
                          </p:cTn>
                        </p:par>
                        <p:par>
                          <p:cTn id="65" fill="hold">
                            <p:stCondLst>
                              <p:cond delay="2000"/>
                            </p:stCondLst>
                            <p:childTnLst>
                              <p:par>
                                <p:cTn id="66" presetID="1" presetClass="entr" presetSubtype="0" fill="hold" grpId="0" nodeType="afterEffect">
                                  <p:stCondLst>
                                    <p:cond delay="0"/>
                                  </p:stCondLst>
                                  <p:childTnLst>
                                    <p:set>
                                      <p:cBhvr>
                                        <p:cTn id="67" dur="1" fill="hold">
                                          <p:stCondLst>
                                            <p:cond delay="0"/>
                                          </p:stCondLst>
                                        </p:cTn>
                                        <p:tgtEl>
                                          <p:spTgt spid="27757"/>
                                        </p:tgtEl>
                                        <p:attrNameLst>
                                          <p:attrName>style.visibility</p:attrName>
                                        </p:attrNameLst>
                                      </p:cBhvr>
                                      <p:to>
                                        <p:strVal val="visible"/>
                                      </p:to>
                                    </p:set>
                                  </p:childTnLst>
                                </p:cTn>
                              </p:par>
                            </p:childTnLst>
                          </p:cTn>
                        </p:par>
                        <p:par>
                          <p:cTn id="68" fill="hold">
                            <p:stCondLst>
                              <p:cond delay="2000"/>
                            </p:stCondLst>
                            <p:childTnLst>
                              <p:par>
                                <p:cTn id="69" presetID="1" presetClass="entr" presetSubtype="0" fill="hold" grpId="0" nodeType="afterEffect">
                                  <p:stCondLst>
                                    <p:cond delay="0"/>
                                  </p:stCondLst>
                                  <p:childTnLst>
                                    <p:set>
                                      <p:cBhvr>
                                        <p:cTn id="70" dur="1" fill="hold">
                                          <p:stCondLst>
                                            <p:cond delay="0"/>
                                          </p:stCondLst>
                                        </p:cTn>
                                        <p:tgtEl>
                                          <p:spTgt spid="27746"/>
                                        </p:tgtEl>
                                        <p:attrNameLst>
                                          <p:attrName>style.visibility</p:attrName>
                                        </p:attrNameLst>
                                      </p:cBhvr>
                                      <p:to>
                                        <p:strVal val="visible"/>
                                      </p:to>
                                    </p:set>
                                  </p:childTnLst>
                                </p:cTn>
                              </p:par>
                            </p:childTnLst>
                          </p:cTn>
                        </p:par>
                        <p:par>
                          <p:cTn id="71" fill="hold">
                            <p:stCondLst>
                              <p:cond delay="2000"/>
                            </p:stCondLst>
                            <p:childTnLst>
                              <p:par>
                                <p:cTn id="72" presetID="1" presetClass="entr" presetSubtype="0" fill="hold" grpId="0" nodeType="afterEffect">
                                  <p:stCondLst>
                                    <p:cond delay="0"/>
                                  </p:stCondLst>
                                  <p:childTnLst>
                                    <p:set>
                                      <p:cBhvr>
                                        <p:cTn id="73" dur="1" fill="hold">
                                          <p:stCondLst>
                                            <p:cond delay="0"/>
                                          </p:stCondLst>
                                        </p:cTn>
                                        <p:tgtEl>
                                          <p:spTgt spid="27756"/>
                                        </p:tgtEl>
                                        <p:attrNameLst>
                                          <p:attrName>style.visibility</p:attrName>
                                        </p:attrNameLst>
                                      </p:cBhvr>
                                      <p:to>
                                        <p:strVal val="visible"/>
                                      </p:to>
                                    </p:set>
                                  </p:childTnLst>
                                </p:cTn>
                              </p:par>
                            </p:childTnLst>
                          </p:cTn>
                        </p:par>
                        <p:par>
                          <p:cTn id="74" fill="hold">
                            <p:stCondLst>
                              <p:cond delay="2000"/>
                            </p:stCondLst>
                            <p:childTnLst>
                              <p:par>
                                <p:cTn id="75" presetID="1" presetClass="entr" presetSubtype="0" fill="hold" grpId="0" nodeType="afterEffect">
                                  <p:stCondLst>
                                    <p:cond delay="0"/>
                                  </p:stCondLst>
                                  <p:childTnLst>
                                    <p:set>
                                      <p:cBhvr>
                                        <p:cTn id="76" dur="1" fill="hold">
                                          <p:stCondLst>
                                            <p:cond delay="0"/>
                                          </p:stCondLst>
                                        </p:cTn>
                                        <p:tgtEl>
                                          <p:spTgt spid="27755"/>
                                        </p:tgtEl>
                                        <p:attrNameLst>
                                          <p:attrName>style.visibility</p:attrName>
                                        </p:attrNameLst>
                                      </p:cBhvr>
                                      <p:to>
                                        <p:strVal val="visible"/>
                                      </p:to>
                                    </p:set>
                                  </p:childTnLst>
                                </p:cTn>
                              </p:par>
                            </p:childTnLst>
                          </p:cTn>
                        </p:par>
                        <p:par>
                          <p:cTn id="77" fill="hold">
                            <p:stCondLst>
                              <p:cond delay="2000"/>
                            </p:stCondLst>
                            <p:childTnLst>
                              <p:par>
                                <p:cTn id="78" presetID="1" presetClass="entr" presetSubtype="0" fill="hold" nodeType="afterEffect">
                                  <p:stCondLst>
                                    <p:cond delay="0"/>
                                  </p:stCondLst>
                                  <p:childTnLst>
                                    <p:set>
                                      <p:cBhvr>
                                        <p:cTn id="79" dur="1" fill="hold">
                                          <p:stCondLst>
                                            <p:cond delay="0"/>
                                          </p:stCondLst>
                                        </p:cTn>
                                        <p:tgtEl>
                                          <p:spTgt spid="12"/>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7762"/>
                                        </p:tgtEl>
                                        <p:attrNameLst>
                                          <p:attrName>style.visibility</p:attrName>
                                        </p:attrNameLst>
                                      </p:cBhvr>
                                      <p:to>
                                        <p:strVal val="visible"/>
                                      </p:to>
                                    </p:set>
                                  </p:childTnLst>
                                </p:cTn>
                              </p:par>
                            </p:childTnLst>
                          </p:cTn>
                        </p:par>
                        <p:par>
                          <p:cTn id="84" fill="hold">
                            <p:stCondLst>
                              <p:cond delay="0"/>
                            </p:stCondLst>
                            <p:childTnLst>
                              <p:par>
                                <p:cTn id="85" presetID="1" presetClass="entr" presetSubtype="0" fill="hold" grpId="0" nodeType="afterEffect">
                                  <p:stCondLst>
                                    <p:cond delay="0"/>
                                  </p:stCondLst>
                                  <p:childTnLst>
                                    <p:set>
                                      <p:cBhvr>
                                        <p:cTn id="86" dur="1" fill="hold">
                                          <p:stCondLst>
                                            <p:cond delay="0"/>
                                          </p:stCondLst>
                                        </p:cTn>
                                        <p:tgtEl>
                                          <p:spTgt spid="27758"/>
                                        </p:tgtEl>
                                        <p:attrNameLst>
                                          <p:attrName>style.visibility</p:attrName>
                                        </p:attrNameLst>
                                      </p:cBhvr>
                                      <p:to>
                                        <p:strVal val="visible"/>
                                      </p:to>
                                    </p:set>
                                  </p:childTnLst>
                                </p:cTn>
                              </p:par>
                            </p:childTnLst>
                          </p:cTn>
                        </p:par>
                        <p:par>
                          <p:cTn id="87" fill="hold">
                            <p:stCondLst>
                              <p:cond delay="0"/>
                            </p:stCondLst>
                            <p:childTnLst>
                              <p:par>
                                <p:cTn id="88" presetID="1" presetClass="entr" presetSubtype="0" fill="hold" grpId="0" nodeType="afterEffect">
                                  <p:stCondLst>
                                    <p:cond delay="0"/>
                                  </p:stCondLst>
                                  <p:childTnLst>
                                    <p:set>
                                      <p:cBhvr>
                                        <p:cTn id="89" dur="1" fill="hold">
                                          <p:stCondLst>
                                            <p:cond delay="0"/>
                                          </p:stCondLst>
                                        </p:cTn>
                                        <p:tgtEl>
                                          <p:spTgt spid="27759"/>
                                        </p:tgtEl>
                                        <p:attrNameLst>
                                          <p:attrName>style.visibility</p:attrName>
                                        </p:attrNameLst>
                                      </p:cBhvr>
                                      <p:to>
                                        <p:strVal val="visible"/>
                                      </p:to>
                                    </p:set>
                                  </p:childTnLst>
                                </p:cTn>
                              </p:par>
                            </p:childTnLst>
                          </p:cTn>
                        </p:par>
                        <p:par>
                          <p:cTn id="90" fill="hold">
                            <p:stCondLst>
                              <p:cond delay="0"/>
                            </p:stCondLst>
                            <p:childTnLst>
                              <p:par>
                                <p:cTn id="91" presetID="1" presetClass="entr" presetSubtype="0" fill="hold" grpId="0" nodeType="afterEffect">
                                  <p:stCondLst>
                                    <p:cond delay="0"/>
                                  </p:stCondLst>
                                  <p:childTnLst>
                                    <p:set>
                                      <p:cBhvr>
                                        <p:cTn id="92" dur="1" fill="hold">
                                          <p:stCondLst>
                                            <p:cond delay="0"/>
                                          </p:stCondLst>
                                        </p:cTn>
                                        <p:tgtEl>
                                          <p:spTgt spid="27760"/>
                                        </p:tgtEl>
                                        <p:attrNameLst>
                                          <p:attrName>style.visibility</p:attrName>
                                        </p:attrNameLst>
                                      </p:cBhvr>
                                      <p:to>
                                        <p:strVal val="visible"/>
                                      </p:to>
                                    </p:set>
                                  </p:childTnLst>
                                </p:cTn>
                              </p:par>
                            </p:childTnLst>
                          </p:cTn>
                        </p:par>
                        <p:par>
                          <p:cTn id="93" fill="hold">
                            <p:stCondLst>
                              <p:cond delay="0"/>
                            </p:stCondLst>
                            <p:childTnLst>
                              <p:par>
                                <p:cTn id="94" presetID="1" presetClass="entr" presetSubtype="0" fill="hold" grpId="0" nodeType="afterEffect">
                                  <p:stCondLst>
                                    <p:cond delay="0"/>
                                  </p:stCondLst>
                                  <p:childTnLst>
                                    <p:set>
                                      <p:cBhvr>
                                        <p:cTn id="95" dur="1" fill="hold">
                                          <p:stCondLst>
                                            <p:cond delay="0"/>
                                          </p:stCondLst>
                                        </p:cTn>
                                        <p:tgtEl>
                                          <p:spTgt spid="27761"/>
                                        </p:tgtEl>
                                        <p:attrNameLst>
                                          <p:attrName>style.visibility</p:attrName>
                                        </p:attrNameLst>
                                      </p:cBhvr>
                                      <p:to>
                                        <p:strVal val="visible"/>
                                      </p:to>
                                    </p:set>
                                  </p:childTnLst>
                                </p:cTn>
                              </p:par>
                            </p:childTnLst>
                          </p:cTn>
                        </p:par>
                        <p:par>
                          <p:cTn id="96" fill="hold">
                            <p:stCondLst>
                              <p:cond delay="0"/>
                            </p:stCondLst>
                            <p:childTnLst>
                              <p:par>
                                <p:cTn id="97" presetID="1" presetClass="entr" presetSubtype="0" fill="hold" nodeType="afterEffect">
                                  <p:stCondLst>
                                    <p:cond delay="0"/>
                                  </p:stCondLst>
                                  <p:childTnLst>
                                    <p:set>
                                      <p:cBhvr>
                                        <p:cTn id="98" dur="1" fill="hold">
                                          <p:stCondLst>
                                            <p:cond delay="0"/>
                                          </p:stCondLst>
                                        </p:cTn>
                                        <p:tgtEl>
                                          <p:spTgt spid="13"/>
                                        </p:tgtEl>
                                        <p:attrNameLst>
                                          <p:attrName>style.visibility</p:attrName>
                                        </p:attrNameLst>
                                      </p:cBhvr>
                                      <p:to>
                                        <p:strVal val="visible"/>
                                      </p:to>
                                    </p:set>
                                  </p:childTnLst>
                                </p:cTn>
                              </p:par>
                            </p:childTnLst>
                          </p:cTn>
                        </p:par>
                        <p:par>
                          <p:cTn id="99" fill="hold">
                            <p:stCondLst>
                              <p:cond delay="0"/>
                            </p:stCondLst>
                            <p:childTnLst>
                              <p:par>
                                <p:cTn id="100" presetID="1" presetClass="entr" presetSubtype="0" fill="hold" grpId="0" nodeType="afterEffect">
                                  <p:stCondLst>
                                    <p:cond delay="0"/>
                                  </p:stCondLst>
                                  <p:childTnLst>
                                    <p:set>
                                      <p:cBhvr>
                                        <p:cTn id="101" dur="1" fill="hold">
                                          <p:stCondLst>
                                            <p:cond delay="0"/>
                                          </p:stCondLst>
                                        </p:cTn>
                                        <p:tgtEl>
                                          <p:spTgt spid="27763"/>
                                        </p:tgtEl>
                                        <p:attrNameLst>
                                          <p:attrName>style.visibility</p:attrName>
                                        </p:attrNameLst>
                                      </p:cBhvr>
                                      <p:to>
                                        <p:strVal val="visible"/>
                                      </p:to>
                                    </p:set>
                                  </p:childTnLst>
                                </p:cTn>
                              </p:par>
                            </p:childTnLst>
                          </p:cTn>
                        </p:par>
                        <p:par>
                          <p:cTn id="102" fill="hold">
                            <p:stCondLst>
                              <p:cond delay="0"/>
                            </p:stCondLst>
                            <p:childTnLst>
                              <p:par>
                                <p:cTn id="103" presetID="1" presetClass="entr" presetSubtype="0" fill="hold" grpId="0" nodeType="afterEffect">
                                  <p:stCondLst>
                                    <p:cond delay="0"/>
                                  </p:stCondLst>
                                  <p:childTnLst>
                                    <p:set>
                                      <p:cBhvr>
                                        <p:cTn id="104" dur="1" fill="hold">
                                          <p:stCondLst>
                                            <p:cond delay="0"/>
                                          </p:stCondLst>
                                        </p:cTn>
                                        <p:tgtEl>
                                          <p:spTgt spid="27767"/>
                                        </p:tgtEl>
                                        <p:attrNameLst>
                                          <p:attrName>style.visibility</p:attrName>
                                        </p:attrNameLst>
                                      </p:cBhvr>
                                      <p:to>
                                        <p:strVal val="visible"/>
                                      </p:to>
                                    </p:set>
                                  </p:childTnLst>
                                </p:cTn>
                              </p:par>
                            </p:childTnLst>
                          </p:cTn>
                        </p:par>
                        <p:par>
                          <p:cTn id="105" fill="hold">
                            <p:stCondLst>
                              <p:cond delay="0"/>
                            </p:stCondLst>
                            <p:childTnLst>
                              <p:par>
                                <p:cTn id="106" presetID="1" presetClass="entr" presetSubtype="0" fill="hold" grpId="0" nodeType="afterEffect">
                                  <p:stCondLst>
                                    <p:cond delay="0"/>
                                  </p:stCondLst>
                                  <p:childTnLst>
                                    <p:set>
                                      <p:cBhvr>
                                        <p:cTn id="107" dur="1" fill="hold">
                                          <p:stCondLst>
                                            <p:cond delay="0"/>
                                          </p:stCondLst>
                                        </p:cTn>
                                        <p:tgtEl>
                                          <p:spTgt spid="27768"/>
                                        </p:tgtEl>
                                        <p:attrNameLst>
                                          <p:attrName>style.visibility</p:attrName>
                                        </p:attrNameLst>
                                      </p:cBhvr>
                                      <p:to>
                                        <p:strVal val="visible"/>
                                      </p:to>
                                    </p:set>
                                  </p:childTnLst>
                                </p:cTn>
                              </p:par>
                            </p:childTnLst>
                          </p:cTn>
                        </p:par>
                        <p:par>
                          <p:cTn id="108" fill="hold">
                            <p:stCondLst>
                              <p:cond delay="0"/>
                            </p:stCondLst>
                            <p:childTnLst>
                              <p:par>
                                <p:cTn id="109" presetID="1" presetClass="entr" presetSubtype="0"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childTnLst>
                                </p:cTn>
                              </p:par>
                            </p:childTnLst>
                          </p:cTn>
                        </p:par>
                        <p:par>
                          <p:cTn id="111" fill="hold">
                            <p:stCondLst>
                              <p:cond delay="0"/>
                            </p:stCondLst>
                            <p:childTnLst>
                              <p:par>
                                <p:cTn id="112" presetID="1" presetClass="entr" presetSubtype="0" fill="hold" nodeType="afterEffect">
                                  <p:stCondLst>
                                    <p:cond delay="0"/>
                                  </p:stCondLst>
                                  <p:childTnLst>
                                    <p:set>
                                      <p:cBhvr>
                                        <p:cTn id="113" dur="1" fill="hold">
                                          <p:stCondLst>
                                            <p:cond delay="0"/>
                                          </p:stCondLst>
                                        </p:cTn>
                                        <p:tgtEl>
                                          <p:spTgt spid="15"/>
                                        </p:tgtEl>
                                        <p:attrNameLst>
                                          <p:attrName>style.visibility</p:attrName>
                                        </p:attrNameLst>
                                      </p:cBhvr>
                                      <p:to>
                                        <p:strVal val="visible"/>
                                      </p:to>
                                    </p:set>
                                  </p:childTnLst>
                                </p:cTn>
                              </p:par>
                            </p:childTnLst>
                          </p:cTn>
                        </p:par>
                        <p:par>
                          <p:cTn id="114" fill="hold">
                            <p:stCondLst>
                              <p:cond delay="0"/>
                            </p:stCondLst>
                            <p:childTnLst>
                              <p:par>
                                <p:cTn id="115" presetID="1" presetClass="entr" presetSubtype="0" fill="hold" grpId="0" nodeType="afterEffect">
                                  <p:stCondLst>
                                    <p:cond delay="0"/>
                                  </p:stCondLst>
                                  <p:childTnLst>
                                    <p:set>
                                      <p:cBhvr>
                                        <p:cTn id="116" dur="1" fill="hold">
                                          <p:stCondLst>
                                            <p:cond delay="0"/>
                                          </p:stCondLst>
                                        </p:cTn>
                                        <p:tgtEl>
                                          <p:spTgt spid="27775"/>
                                        </p:tgtEl>
                                        <p:attrNameLst>
                                          <p:attrName>style.visibility</p:attrName>
                                        </p:attrNameLst>
                                      </p:cBhvr>
                                      <p:to>
                                        <p:strVal val="visible"/>
                                      </p:to>
                                    </p:set>
                                  </p:childTnLst>
                                </p:cTn>
                              </p:par>
                            </p:childTnLst>
                          </p:cTn>
                        </p:par>
                        <p:par>
                          <p:cTn id="117" fill="hold">
                            <p:stCondLst>
                              <p:cond delay="0"/>
                            </p:stCondLst>
                            <p:childTnLst>
                              <p:par>
                                <p:cTn id="118" presetID="1" presetClass="entr" presetSubtype="0" fill="hold" grpId="0" nodeType="afterEffect">
                                  <p:stCondLst>
                                    <p:cond delay="0"/>
                                  </p:stCondLst>
                                  <p:childTnLst>
                                    <p:set>
                                      <p:cBhvr>
                                        <p:cTn id="119" dur="1" fill="hold">
                                          <p:stCondLst>
                                            <p:cond delay="0"/>
                                          </p:stCondLst>
                                        </p:cTn>
                                        <p:tgtEl>
                                          <p:spTgt spid="27776"/>
                                        </p:tgtEl>
                                        <p:attrNameLst>
                                          <p:attrName>style.visibility</p:attrName>
                                        </p:attrNameLst>
                                      </p:cBhvr>
                                      <p:to>
                                        <p:strVal val="visible"/>
                                      </p:to>
                                    </p:set>
                                  </p:childTnLst>
                                </p:cTn>
                              </p:par>
                            </p:childTnLst>
                          </p:cTn>
                        </p:par>
                        <p:par>
                          <p:cTn id="120" fill="hold">
                            <p:stCondLst>
                              <p:cond delay="0"/>
                            </p:stCondLst>
                            <p:childTnLst>
                              <p:par>
                                <p:cTn id="121" presetID="1" presetClass="entr" presetSubtype="0" fill="hold" grpId="0" nodeType="afterEffect">
                                  <p:stCondLst>
                                    <p:cond delay="0"/>
                                  </p:stCondLst>
                                  <p:childTnLst>
                                    <p:set>
                                      <p:cBhvr>
                                        <p:cTn id="122" dur="1" fill="hold">
                                          <p:stCondLst>
                                            <p:cond delay="0"/>
                                          </p:stCondLst>
                                        </p:cTn>
                                        <p:tgtEl>
                                          <p:spTgt spid="27777"/>
                                        </p:tgtEl>
                                        <p:attrNameLst>
                                          <p:attrName>style.visibility</p:attrName>
                                        </p:attrNameLst>
                                      </p:cBhvr>
                                      <p:to>
                                        <p:strVal val="visible"/>
                                      </p:to>
                                    </p:set>
                                  </p:childTnLst>
                                </p:cTn>
                              </p:par>
                            </p:childTnLst>
                          </p:cTn>
                        </p:par>
                        <p:par>
                          <p:cTn id="123" fill="hold">
                            <p:stCondLst>
                              <p:cond delay="0"/>
                            </p:stCondLst>
                            <p:childTnLst>
                              <p:par>
                                <p:cTn id="124" presetID="1" presetClass="entr" presetSubtype="0" fill="hold" grpId="0" nodeType="afterEffect">
                                  <p:stCondLst>
                                    <p:cond delay="0"/>
                                  </p:stCondLst>
                                  <p:childTnLst>
                                    <p:set>
                                      <p:cBhvr>
                                        <p:cTn id="125" dur="1" fill="hold">
                                          <p:stCondLst>
                                            <p:cond delay="0"/>
                                          </p:stCondLst>
                                        </p:cTn>
                                        <p:tgtEl>
                                          <p:spTgt spid="27778"/>
                                        </p:tgtEl>
                                        <p:attrNameLst>
                                          <p:attrName>style.visibility</p:attrName>
                                        </p:attrNameLst>
                                      </p:cBhvr>
                                      <p:to>
                                        <p:strVal val="visible"/>
                                      </p:to>
                                    </p:set>
                                  </p:childTnLst>
                                </p:cTn>
                              </p:par>
                            </p:childTnLst>
                          </p:cTn>
                        </p:par>
                        <p:par>
                          <p:cTn id="126" fill="hold">
                            <p:stCondLst>
                              <p:cond delay="0"/>
                            </p:stCondLst>
                            <p:childTnLst>
                              <p:par>
                                <p:cTn id="127" presetID="1" presetClass="entr" presetSubtype="0" fill="hold" grpId="0" nodeType="afterEffect">
                                  <p:stCondLst>
                                    <p:cond delay="0"/>
                                  </p:stCondLst>
                                  <p:childTnLst>
                                    <p:set>
                                      <p:cBhvr>
                                        <p:cTn id="128" dur="1" fill="hold">
                                          <p:stCondLst>
                                            <p:cond delay="0"/>
                                          </p:stCondLst>
                                        </p:cTn>
                                        <p:tgtEl>
                                          <p:spTgt spid="27779"/>
                                        </p:tgtEl>
                                        <p:attrNameLst>
                                          <p:attrName>style.visibility</p:attrName>
                                        </p:attrNameLst>
                                      </p:cBhvr>
                                      <p:to>
                                        <p:strVal val="visible"/>
                                      </p:to>
                                    </p:set>
                                  </p:childTnLst>
                                </p:cTn>
                              </p:par>
                            </p:childTnLst>
                          </p:cTn>
                        </p:par>
                        <p:par>
                          <p:cTn id="129" fill="hold">
                            <p:stCondLst>
                              <p:cond delay="0"/>
                            </p:stCondLst>
                            <p:childTnLst>
                              <p:par>
                                <p:cTn id="130" presetID="1" presetClass="entr" presetSubtype="0" fill="hold" nodeType="afterEffect">
                                  <p:stCondLst>
                                    <p:cond delay="0"/>
                                  </p:stCondLst>
                                  <p:childTnLst>
                                    <p:set>
                                      <p:cBhvr>
                                        <p:cTn id="131" dur="1" fill="hold">
                                          <p:stCondLst>
                                            <p:cond delay="0"/>
                                          </p:stCondLst>
                                        </p:cTn>
                                        <p:tgtEl>
                                          <p:spTgt spid="16"/>
                                        </p:tgtEl>
                                        <p:attrNameLst>
                                          <p:attrName>style.visibility</p:attrName>
                                        </p:attrNameLst>
                                      </p:cBhvr>
                                      <p:to>
                                        <p:strVal val="visible"/>
                                      </p:to>
                                    </p:set>
                                  </p:childTnLst>
                                </p:cTn>
                              </p:par>
                            </p:childTnLst>
                          </p:cTn>
                        </p:par>
                        <p:par>
                          <p:cTn id="132" fill="hold">
                            <p:stCondLst>
                              <p:cond delay="0"/>
                            </p:stCondLst>
                            <p:childTnLst>
                              <p:par>
                                <p:cTn id="133" presetID="1" presetClass="entr" presetSubtype="0" fill="hold" grpId="0" nodeType="afterEffect">
                                  <p:stCondLst>
                                    <p:cond delay="0"/>
                                  </p:stCondLst>
                                  <p:childTnLst>
                                    <p:set>
                                      <p:cBhvr>
                                        <p:cTn id="134" dur="1" fill="hold">
                                          <p:stCondLst>
                                            <p:cond delay="0"/>
                                          </p:stCondLst>
                                        </p:cTn>
                                        <p:tgtEl>
                                          <p:spTgt spid="27783"/>
                                        </p:tgtEl>
                                        <p:attrNameLst>
                                          <p:attrName>style.visibility</p:attrName>
                                        </p:attrNameLst>
                                      </p:cBhvr>
                                      <p:to>
                                        <p:strVal val="visible"/>
                                      </p:to>
                                    </p:set>
                                  </p:childTnLst>
                                </p:cTn>
                              </p:par>
                            </p:childTnLst>
                          </p:cTn>
                        </p:par>
                        <p:par>
                          <p:cTn id="135" fill="hold">
                            <p:stCondLst>
                              <p:cond delay="0"/>
                            </p:stCondLst>
                            <p:childTnLst>
                              <p:par>
                                <p:cTn id="136" presetID="1" presetClass="entr" presetSubtype="0" fill="hold" grpId="0" nodeType="afterEffect">
                                  <p:stCondLst>
                                    <p:cond delay="0"/>
                                  </p:stCondLst>
                                  <p:childTnLst>
                                    <p:set>
                                      <p:cBhvr>
                                        <p:cTn id="137" dur="1" fill="hold">
                                          <p:stCondLst>
                                            <p:cond delay="0"/>
                                          </p:stCondLst>
                                        </p:cTn>
                                        <p:tgtEl>
                                          <p:spTgt spid="27784"/>
                                        </p:tgtEl>
                                        <p:attrNameLst>
                                          <p:attrName>style.visibility</p:attrName>
                                        </p:attrNameLst>
                                      </p:cBhvr>
                                      <p:to>
                                        <p:strVal val="visible"/>
                                      </p:to>
                                    </p:set>
                                  </p:childTnLst>
                                </p:cTn>
                              </p:par>
                            </p:childTnLst>
                          </p:cTn>
                        </p:par>
                        <p:par>
                          <p:cTn id="138" fill="hold">
                            <p:stCondLst>
                              <p:cond delay="0"/>
                            </p:stCondLst>
                            <p:childTnLst>
                              <p:par>
                                <p:cTn id="139" presetID="1" presetClass="entr" presetSubtype="0" fill="hold" nodeType="afterEffect">
                                  <p:stCondLst>
                                    <p:cond delay="0"/>
                                  </p:stCondLst>
                                  <p:childTnLst>
                                    <p:set>
                                      <p:cBhvr>
                                        <p:cTn id="140" dur="1" fill="hold">
                                          <p:stCondLst>
                                            <p:cond delay="0"/>
                                          </p:stCondLst>
                                        </p:cTn>
                                        <p:tgtEl>
                                          <p:spTgt spid="17"/>
                                        </p:tgtEl>
                                        <p:attrNameLst>
                                          <p:attrName>style.visibility</p:attrName>
                                        </p:attrNameLst>
                                      </p:cBhvr>
                                      <p:to>
                                        <p:strVal val="visible"/>
                                      </p:to>
                                    </p:set>
                                  </p:childTnLst>
                                </p:cTn>
                              </p:par>
                            </p:childTnLst>
                          </p:cTn>
                        </p:par>
                        <p:par>
                          <p:cTn id="141" fill="hold">
                            <p:stCondLst>
                              <p:cond delay="0"/>
                            </p:stCondLst>
                            <p:childTnLst>
                              <p:par>
                                <p:cTn id="142" presetID="1" presetClass="entr" presetSubtype="0" fill="hold" nodeType="afterEffect">
                                  <p:stCondLst>
                                    <p:cond delay="0"/>
                                  </p:stCondLst>
                                  <p:childTnLst>
                                    <p:set>
                                      <p:cBhvr>
                                        <p:cTn id="143" dur="1" fill="hold">
                                          <p:stCondLst>
                                            <p:cond delay="0"/>
                                          </p:stCondLst>
                                        </p:cTn>
                                        <p:tgtEl>
                                          <p:spTgt spid="18"/>
                                        </p:tgtEl>
                                        <p:attrNameLst>
                                          <p:attrName>style.visibility</p:attrName>
                                        </p:attrNameLst>
                                      </p:cBhvr>
                                      <p:to>
                                        <p:strVal val="visible"/>
                                      </p:to>
                                    </p:set>
                                  </p:childTnLst>
                                </p:cTn>
                              </p:par>
                            </p:childTnLst>
                          </p:cTn>
                        </p:par>
                        <p:par>
                          <p:cTn id="144" fill="hold">
                            <p:stCondLst>
                              <p:cond delay="0"/>
                            </p:stCondLst>
                            <p:childTnLst>
                              <p:par>
                                <p:cTn id="145" presetID="1" presetClass="entr" presetSubtype="0" fill="hold" grpId="0" nodeType="afterEffect">
                                  <p:stCondLst>
                                    <p:cond delay="0"/>
                                  </p:stCondLst>
                                  <p:childTnLst>
                                    <p:set>
                                      <p:cBhvr>
                                        <p:cTn id="146" dur="1" fill="hold">
                                          <p:stCondLst>
                                            <p:cond delay="0"/>
                                          </p:stCondLst>
                                        </p:cTn>
                                        <p:tgtEl>
                                          <p:spTgt spid="27791"/>
                                        </p:tgtEl>
                                        <p:attrNameLst>
                                          <p:attrName>style.visibility</p:attrName>
                                        </p:attrNameLst>
                                      </p:cBhvr>
                                      <p:to>
                                        <p:strVal val="visible"/>
                                      </p:to>
                                    </p:set>
                                  </p:childTnLst>
                                </p:cTn>
                              </p:par>
                            </p:childTnLst>
                          </p:cTn>
                        </p:par>
                        <p:par>
                          <p:cTn id="147" fill="hold">
                            <p:stCondLst>
                              <p:cond delay="0"/>
                            </p:stCondLst>
                            <p:childTnLst>
                              <p:par>
                                <p:cTn id="148" presetID="1" presetClass="entr" presetSubtype="0" fill="hold" grpId="0" nodeType="afterEffect">
                                  <p:stCondLst>
                                    <p:cond delay="0"/>
                                  </p:stCondLst>
                                  <p:childTnLst>
                                    <p:set>
                                      <p:cBhvr>
                                        <p:cTn id="149" dur="1" fill="hold">
                                          <p:stCondLst>
                                            <p:cond delay="0"/>
                                          </p:stCondLst>
                                        </p:cTn>
                                        <p:tgtEl>
                                          <p:spTgt spid="27792"/>
                                        </p:tgtEl>
                                        <p:attrNameLst>
                                          <p:attrName>style.visibility</p:attrName>
                                        </p:attrNameLst>
                                      </p:cBhvr>
                                      <p:to>
                                        <p:strVal val="visible"/>
                                      </p:to>
                                    </p:set>
                                  </p:childTnLst>
                                </p:cTn>
                              </p:par>
                            </p:childTnLst>
                          </p:cTn>
                        </p:par>
                        <p:par>
                          <p:cTn id="150" fill="hold">
                            <p:stCondLst>
                              <p:cond delay="0"/>
                            </p:stCondLst>
                            <p:childTnLst>
                              <p:par>
                                <p:cTn id="151" presetID="1" presetClass="entr" presetSubtype="0" fill="hold" grpId="0" nodeType="afterEffect">
                                  <p:stCondLst>
                                    <p:cond delay="0"/>
                                  </p:stCondLst>
                                  <p:childTnLst>
                                    <p:set>
                                      <p:cBhvr>
                                        <p:cTn id="152" dur="1" fill="hold">
                                          <p:stCondLst>
                                            <p:cond delay="0"/>
                                          </p:stCondLst>
                                        </p:cTn>
                                        <p:tgtEl>
                                          <p:spTgt spid="27793"/>
                                        </p:tgtEl>
                                        <p:attrNameLst>
                                          <p:attrName>style.visibility</p:attrName>
                                        </p:attrNameLst>
                                      </p:cBhvr>
                                      <p:to>
                                        <p:strVal val="visible"/>
                                      </p:to>
                                    </p:set>
                                  </p:childTnLst>
                                </p:cTn>
                              </p:par>
                            </p:childTnLst>
                          </p:cTn>
                        </p:par>
                        <p:par>
                          <p:cTn id="153" fill="hold">
                            <p:stCondLst>
                              <p:cond delay="0"/>
                            </p:stCondLst>
                            <p:childTnLst>
                              <p:par>
                                <p:cTn id="154" presetID="1" presetClass="entr" presetSubtype="0" fill="hold" grpId="0" nodeType="afterEffect">
                                  <p:stCondLst>
                                    <p:cond delay="0"/>
                                  </p:stCondLst>
                                  <p:childTnLst>
                                    <p:set>
                                      <p:cBhvr>
                                        <p:cTn id="155" dur="1" fill="hold">
                                          <p:stCondLst>
                                            <p:cond delay="0"/>
                                          </p:stCondLst>
                                        </p:cTn>
                                        <p:tgtEl>
                                          <p:spTgt spid="27794"/>
                                        </p:tgtEl>
                                        <p:attrNameLst>
                                          <p:attrName>style.visibility</p:attrName>
                                        </p:attrNameLst>
                                      </p:cBhvr>
                                      <p:to>
                                        <p:strVal val="visible"/>
                                      </p:to>
                                    </p:set>
                                  </p:childTnLst>
                                </p:cTn>
                              </p:par>
                            </p:childTnLst>
                          </p:cTn>
                        </p:par>
                        <p:par>
                          <p:cTn id="156" fill="hold">
                            <p:stCondLst>
                              <p:cond delay="0"/>
                            </p:stCondLst>
                            <p:childTnLst>
                              <p:par>
                                <p:cTn id="157" presetID="1" presetClass="entr" presetSubtype="0" fill="hold" nodeType="afterEffect">
                                  <p:stCondLst>
                                    <p:cond delay="0"/>
                                  </p:stCondLst>
                                  <p:childTnLst>
                                    <p:set>
                                      <p:cBhvr>
                                        <p:cTn id="158" dur="1" fill="hold">
                                          <p:stCondLst>
                                            <p:cond delay="0"/>
                                          </p:stCondLst>
                                        </p:cTn>
                                        <p:tgtEl>
                                          <p:spTgt spid="20"/>
                                        </p:tgtEl>
                                        <p:attrNameLst>
                                          <p:attrName>style.visibility</p:attrName>
                                        </p:attrNameLst>
                                      </p:cBhvr>
                                      <p:to>
                                        <p:strVal val="visible"/>
                                      </p:to>
                                    </p:set>
                                  </p:childTnLst>
                                </p:cTn>
                              </p:par>
                            </p:childTnLst>
                          </p:cTn>
                        </p:par>
                        <p:par>
                          <p:cTn id="159" fill="hold">
                            <p:stCondLst>
                              <p:cond delay="0"/>
                            </p:stCondLst>
                            <p:childTnLst>
                              <p:par>
                                <p:cTn id="160" presetID="1" presetClass="entr" presetSubtype="0" fill="hold" grpId="0" nodeType="afterEffect">
                                  <p:stCondLst>
                                    <p:cond delay="0"/>
                                  </p:stCondLst>
                                  <p:childTnLst>
                                    <p:set>
                                      <p:cBhvr>
                                        <p:cTn id="161" dur="1" fill="hold">
                                          <p:stCondLst>
                                            <p:cond delay="0"/>
                                          </p:stCondLst>
                                        </p:cTn>
                                        <p:tgtEl>
                                          <p:spTgt spid="27800"/>
                                        </p:tgtEl>
                                        <p:attrNameLst>
                                          <p:attrName>style.visibility</p:attrName>
                                        </p:attrNameLst>
                                      </p:cBhvr>
                                      <p:to>
                                        <p:strVal val="visible"/>
                                      </p:to>
                                    </p:set>
                                  </p:childTnLst>
                                </p:cTn>
                              </p:par>
                            </p:childTnLst>
                          </p:cTn>
                        </p:par>
                        <p:par>
                          <p:cTn id="162" fill="hold">
                            <p:stCondLst>
                              <p:cond delay="0"/>
                            </p:stCondLst>
                            <p:childTnLst>
                              <p:par>
                                <p:cTn id="163" presetID="1" presetClass="entr" presetSubtype="0" fill="hold" grpId="0" nodeType="afterEffect">
                                  <p:stCondLst>
                                    <p:cond delay="0"/>
                                  </p:stCondLst>
                                  <p:childTnLst>
                                    <p:set>
                                      <p:cBhvr>
                                        <p:cTn id="164" dur="1" fill="hold">
                                          <p:stCondLst>
                                            <p:cond delay="0"/>
                                          </p:stCondLst>
                                        </p:cTn>
                                        <p:tgtEl>
                                          <p:spTgt spid="27799"/>
                                        </p:tgtEl>
                                        <p:attrNameLst>
                                          <p:attrName>style.visibility</p:attrName>
                                        </p:attrNameLst>
                                      </p:cBhvr>
                                      <p:to>
                                        <p:strVal val="visible"/>
                                      </p:to>
                                    </p:set>
                                  </p:childTnLst>
                                </p:cTn>
                              </p:par>
                            </p:childTnLst>
                          </p:cTn>
                        </p:par>
                        <p:par>
                          <p:cTn id="165" fill="hold">
                            <p:stCondLst>
                              <p:cond delay="0"/>
                            </p:stCondLst>
                            <p:childTnLst>
                              <p:par>
                                <p:cTn id="166" presetID="1" presetClass="entr" presetSubtype="0" fill="hold" nodeType="afterEffect">
                                  <p:stCondLst>
                                    <p:cond delay="0"/>
                                  </p:stCondLst>
                                  <p:childTnLst>
                                    <p:set>
                                      <p:cBhvr>
                                        <p:cTn id="167" dur="1" fill="hold">
                                          <p:stCondLst>
                                            <p:cond delay="0"/>
                                          </p:stCondLst>
                                        </p:cTn>
                                        <p:tgtEl>
                                          <p:spTgt spid="19"/>
                                        </p:tgtEl>
                                        <p:attrNameLst>
                                          <p:attrName>style.visibility</p:attrName>
                                        </p:attrNameLst>
                                      </p:cBhvr>
                                      <p:to>
                                        <p:strVal val="visible"/>
                                      </p:to>
                                    </p:set>
                                  </p:childTnLst>
                                </p:cTn>
                              </p:par>
                            </p:childTnLst>
                          </p:cTn>
                        </p:par>
                        <p:par>
                          <p:cTn id="168" fill="hold">
                            <p:stCondLst>
                              <p:cond delay="0"/>
                            </p:stCondLst>
                            <p:childTnLst>
                              <p:par>
                                <p:cTn id="169" presetID="1" presetClass="entr" presetSubtype="0" fill="hold" grpId="0" nodeType="afterEffect">
                                  <p:stCondLst>
                                    <p:cond delay="0"/>
                                  </p:stCondLst>
                                  <p:childTnLst>
                                    <p:set>
                                      <p:cBhvr>
                                        <p:cTn id="170" dur="1" fill="hold">
                                          <p:stCondLst>
                                            <p:cond delay="0"/>
                                          </p:stCondLst>
                                        </p:cTn>
                                        <p:tgtEl>
                                          <p:spTgt spid="27795"/>
                                        </p:tgtEl>
                                        <p:attrNameLst>
                                          <p:attrName>style.visibility</p:attrName>
                                        </p:attrNameLst>
                                      </p:cBhvr>
                                      <p:to>
                                        <p:strVal val="visible"/>
                                      </p:to>
                                    </p:set>
                                  </p:childTnLst>
                                </p:cTn>
                              </p:par>
                            </p:childTnLst>
                          </p:cTn>
                        </p:par>
                        <p:par>
                          <p:cTn id="171" fill="hold">
                            <p:stCondLst>
                              <p:cond delay="0"/>
                            </p:stCondLst>
                            <p:childTnLst>
                              <p:par>
                                <p:cTn id="172" presetID="1" presetClass="entr" presetSubtype="0" fill="hold" nodeType="afterEffect">
                                  <p:stCondLst>
                                    <p:cond delay="0"/>
                                  </p:stCondLst>
                                  <p:childTnLst>
                                    <p:set>
                                      <p:cBhvr>
                                        <p:cTn id="173" dur="1" fill="hold">
                                          <p:stCondLst>
                                            <p:cond delay="0"/>
                                          </p:stCondLst>
                                        </p:cTn>
                                        <p:tgtEl>
                                          <p:spTgt spid="21"/>
                                        </p:tgtEl>
                                        <p:attrNameLst>
                                          <p:attrName>style.visibility</p:attrName>
                                        </p:attrNameLst>
                                      </p:cBhvr>
                                      <p:to>
                                        <p:strVal val="visible"/>
                                      </p:to>
                                    </p:set>
                                  </p:childTnLst>
                                </p:cTn>
                              </p:par>
                            </p:childTnLst>
                          </p:cTn>
                        </p:par>
                        <p:par>
                          <p:cTn id="174" fill="hold">
                            <p:stCondLst>
                              <p:cond delay="0"/>
                            </p:stCondLst>
                            <p:childTnLst>
                              <p:par>
                                <p:cTn id="175" presetID="1" presetClass="entr" presetSubtype="0" fill="hold" grpId="0" nodeType="afterEffect">
                                  <p:stCondLst>
                                    <p:cond delay="0"/>
                                  </p:stCondLst>
                                  <p:childTnLst>
                                    <p:set>
                                      <p:cBhvr>
                                        <p:cTn id="176" dur="1" fill="hold">
                                          <p:stCondLst>
                                            <p:cond delay="0"/>
                                          </p:stCondLst>
                                        </p:cTn>
                                        <p:tgtEl>
                                          <p:spTgt spid="27807"/>
                                        </p:tgtEl>
                                        <p:attrNameLst>
                                          <p:attrName>style.visibility</p:attrName>
                                        </p:attrNameLst>
                                      </p:cBhvr>
                                      <p:to>
                                        <p:strVal val="visible"/>
                                      </p:to>
                                    </p:set>
                                  </p:childTnLst>
                                </p:cTn>
                              </p:par>
                            </p:childTnLst>
                          </p:cTn>
                        </p:par>
                        <p:par>
                          <p:cTn id="177" fill="hold">
                            <p:stCondLst>
                              <p:cond delay="0"/>
                            </p:stCondLst>
                            <p:childTnLst>
                              <p:par>
                                <p:cTn id="178" presetID="1" presetClass="entr" presetSubtype="0" fill="hold" grpId="0" nodeType="afterEffect">
                                  <p:stCondLst>
                                    <p:cond delay="0"/>
                                  </p:stCondLst>
                                  <p:childTnLst>
                                    <p:set>
                                      <p:cBhvr>
                                        <p:cTn id="179" dur="1" fill="hold">
                                          <p:stCondLst>
                                            <p:cond delay="0"/>
                                          </p:stCondLst>
                                        </p:cTn>
                                        <p:tgtEl>
                                          <p:spTgt spid="27808"/>
                                        </p:tgtEl>
                                        <p:attrNameLst>
                                          <p:attrName>style.visibility</p:attrName>
                                        </p:attrNameLst>
                                      </p:cBhvr>
                                      <p:to>
                                        <p:strVal val="visible"/>
                                      </p:to>
                                    </p:set>
                                  </p:childTnLst>
                                </p:cTn>
                              </p:par>
                            </p:childTnLst>
                          </p:cTn>
                        </p:par>
                        <p:par>
                          <p:cTn id="180" fill="hold">
                            <p:stCondLst>
                              <p:cond delay="0"/>
                            </p:stCondLst>
                            <p:childTnLst>
                              <p:par>
                                <p:cTn id="181" presetID="1" presetClass="entr" presetSubtype="0" fill="hold" grpId="0" nodeType="afterEffect">
                                  <p:stCondLst>
                                    <p:cond delay="0"/>
                                  </p:stCondLst>
                                  <p:childTnLst>
                                    <p:set>
                                      <p:cBhvr>
                                        <p:cTn id="182" dur="1" fill="hold">
                                          <p:stCondLst>
                                            <p:cond delay="0"/>
                                          </p:stCondLst>
                                        </p:cTn>
                                        <p:tgtEl>
                                          <p:spTgt spid="27809"/>
                                        </p:tgtEl>
                                        <p:attrNameLst>
                                          <p:attrName>style.visibility</p:attrName>
                                        </p:attrNameLst>
                                      </p:cBhvr>
                                      <p:to>
                                        <p:strVal val="visible"/>
                                      </p:to>
                                    </p:set>
                                  </p:childTnLst>
                                </p:cTn>
                              </p:par>
                            </p:childTnLst>
                          </p:cTn>
                        </p:par>
                        <p:par>
                          <p:cTn id="183" fill="hold">
                            <p:stCondLst>
                              <p:cond delay="0"/>
                            </p:stCondLst>
                            <p:childTnLst>
                              <p:par>
                                <p:cTn id="184" presetID="1" presetClass="entr" presetSubtype="0" fill="hold" grpId="0" nodeType="afterEffect">
                                  <p:stCondLst>
                                    <p:cond delay="0"/>
                                  </p:stCondLst>
                                  <p:childTnLst>
                                    <p:set>
                                      <p:cBhvr>
                                        <p:cTn id="185" dur="1" fill="hold">
                                          <p:stCondLst>
                                            <p:cond delay="0"/>
                                          </p:stCondLst>
                                        </p:cTn>
                                        <p:tgtEl>
                                          <p:spTgt spid="27810"/>
                                        </p:tgtEl>
                                        <p:attrNameLst>
                                          <p:attrName>style.visibility</p:attrName>
                                        </p:attrNameLst>
                                      </p:cBhvr>
                                      <p:to>
                                        <p:strVal val="visible"/>
                                      </p:to>
                                    </p:set>
                                  </p:childTnLst>
                                </p:cTn>
                              </p:par>
                            </p:childTnLst>
                          </p:cTn>
                        </p:par>
                        <p:par>
                          <p:cTn id="186" fill="hold">
                            <p:stCondLst>
                              <p:cond delay="0"/>
                            </p:stCondLst>
                            <p:childTnLst>
                              <p:par>
                                <p:cTn id="187" presetID="1" presetClass="entr" presetSubtype="0" fill="hold" nodeType="afterEffect">
                                  <p:stCondLst>
                                    <p:cond delay="0"/>
                                  </p:stCondLst>
                                  <p:childTnLst>
                                    <p:set>
                                      <p:cBhvr>
                                        <p:cTn id="188" dur="1" fill="hold">
                                          <p:stCondLst>
                                            <p:cond delay="0"/>
                                          </p:stCondLst>
                                        </p:cTn>
                                        <p:tgtEl>
                                          <p:spTgt spid="23"/>
                                        </p:tgtEl>
                                        <p:attrNameLst>
                                          <p:attrName>style.visibility</p:attrName>
                                        </p:attrNameLst>
                                      </p:cBhvr>
                                      <p:to>
                                        <p:strVal val="visible"/>
                                      </p:to>
                                    </p:set>
                                  </p:childTnLst>
                                </p:cTn>
                              </p:par>
                            </p:childTnLst>
                          </p:cTn>
                        </p:par>
                        <p:par>
                          <p:cTn id="189" fill="hold">
                            <p:stCondLst>
                              <p:cond delay="0"/>
                            </p:stCondLst>
                            <p:childTnLst>
                              <p:par>
                                <p:cTn id="190" presetID="1" presetClass="entr" presetSubtype="0" fill="hold" grpId="0" nodeType="afterEffect">
                                  <p:stCondLst>
                                    <p:cond delay="0"/>
                                  </p:stCondLst>
                                  <p:childTnLst>
                                    <p:set>
                                      <p:cBhvr>
                                        <p:cTn id="191" dur="1" fill="hold">
                                          <p:stCondLst>
                                            <p:cond delay="0"/>
                                          </p:stCondLst>
                                        </p:cTn>
                                        <p:tgtEl>
                                          <p:spTgt spid="27816"/>
                                        </p:tgtEl>
                                        <p:attrNameLst>
                                          <p:attrName>style.visibility</p:attrName>
                                        </p:attrNameLst>
                                      </p:cBhvr>
                                      <p:to>
                                        <p:strVal val="visible"/>
                                      </p:to>
                                    </p:set>
                                  </p:childTnLst>
                                </p:cTn>
                              </p:par>
                            </p:childTnLst>
                          </p:cTn>
                        </p:par>
                        <p:par>
                          <p:cTn id="192" fill="hold">
                            <p:stCondLst>
                              <p:cond delay="0"/>
                            </p:stCondLst>
                            <p:childTnLst>
                              <p:par>
                                <p:cTn id="193" presetID="1" presetClass="entr" presetSubtype="0" fill="hold" grpId="0" nodeType="afterEffect">
                                  <p:stCondLst>
                                    <p:cond delay="0"/>
                                  </p:stCondLst>
                                  <p:childTnLst>
                                    <p:set>
                                      <p:cBhvr>
                                        <p:cTn id="194" dur="1" fill="hold">
                                          <p:stCondLst>
                                            <p:cond delay="0"/>
                                          </p:stCondLst>
                                        </p:cTn>
                                        <p:tgtEl>
                                          <p:spTgt spid="27815"/>
                                        </p:tgtEl>
                                        <p:attrNameLst>
                                          <p:attrName>style.visibility</p:attrName>
                                        </p:attrNameLst>
                                      </p:cBhvr>
                                      <p:to>
                                        <p:strVal val="visible"/>
                                      </p:to>
                                    </p:set>
                                  </p:childTnLst>
                                </p:cTn>
                              </p:par>
                            </p:childTnLst>
                          </p:cTn>
                        </p:par>
                        <p:par>
                          <p:cTn id="195" fill="hold">
                            <p:stCondLst>
                              <p:cond delay="0"/>
                            </p:stCondLst>
                            <p:childTnLst>
                              <p:par>
                                <p:cTn id="196" presetID="1" presetClass="entr" presetSubtype="0" fill="hold" nodeType="afterEffect">
                                  <p:stCondLst>
                                    <p:cond delay="0"/>
                                  </p:stCondLst>
                                  <p:childTnLst>
                                    <p:set>
                                      <p:cBhvr>
                                        <p:cTn id="197" dur="1" fill="hold">
                                          <p:stCondLst>
                                            <p:cond delay="0"/>
                                          </p:stCondLst>
                                        </p:cTn>
                                        <p:tgtEl>
                                          <p:spTgt spid="22"/>
                                        </p:tgtEl>
                                        <p:attrNameLst>
                                          <p:attrName>style.visibility</p:attrName>
                                        </p:attrNameLst>
                                      </p:cBhvr>
                                      <p:to>
                                        <p:strVal val="visible"/>
                                      </p:to>
                                    </p:set>
                                  </p:childTnLst>
                                </p:cTn>
                              </p:par>
                            </p:childTnLst>
                          </p:cTn>
                        </p:par>
                        <p:par>
                          <p:cTn id="198" fill="hold">
                            <p:stCondLst>
                              <p:cond delay="0"/>
                            </p:stCondLst>
                            <p:childTnLst>
                              <p:par>
                                <p:cTn id="199" presetID="1" presetClass="entr" presetSubtype="0" fill="hold" grpId="0" nodeType="afterEffect">
                                  <p:stCondLst>
                                    <p:cond delay="0"/>
                                  </p:stCondLst>
                                  <p:childTnLst>
                                    <p:set>
                                      <p:cBhvr>
                                        <p:cTn id="200" dur="1" fill="hold">
                                          <p:stCondLst>
                                            <p:cond delay="0"/>
                                          </p:stCondLst>
                                        </p:cTn>
                                        <p:tgtEl>
                                          <p:spTgt spid="27811"/>
                                        </p:tgtEl>
                                        <p:attrNameLst>
                                          <p:attrName>style.visibility</p:attrName>
                                        </p:attrNameLst>
                                      </p:cBhvr>
                                      <p:to>
                                        <p:strVal val="visible"/>
                                      </p:to>
                                    </p:set>
                                  </p:childTnLst>
                                </p:cTn>
                              </p:par>
                            </p:childTnLst>
                          </p:cTn>
                        </p:par>
                        <p:par>
                          <p:cTn id="201" fill="hold">
                            <p:stCondLst>
                              <p:cond delay="0"/>
                            </p:stCondLst>
                            <p:childTnLst>
                              <p:par>
                                <p:cTn id="202" presetID="1" presetClass="entr" presetSubtype="0" fill="hold" nodeType="afterEffect">
                                  <p:stCondLst>
                                    <p:cond delay="0"/>
                                  </p:stCondLst>
                                  <p:childTnLst>
                                    <p:set>
                                      <p:cBhvr>
                                        <p:cTn id="203" dur="1" fill="hold">
                                          <p:stCondLst>
                                            <p:cond delay="0"/>
                                          </p:stCondLst>
                                        </p:cTn>
                                        <p:tgtEl>
                                          <p:spTgt spid="24"/>
                                        </p:tgtEl>
                                        <p:attrNameLst>
                                          <p:attrName>style.visibility</p:attrName>
                                        </p:attrNameLst>
                                      </p:cBhvr>
                                      <p:to>
                                        <p:strVal val="visible"/>
                                      </p:to>
                                    </p:set>
                                  </p:childTnLst>
                                </p:cTn>
                              </p:par>
                            </p:childTnLst>
                          </p:cTn>
                        </p:par>
                        <p:par>
                          <p:cTn id="204" fill="hold">
                            <p:stCondLst>
                              <p:cond delay="0"/>
                            </p:stCondLst>
                            <p:childTnLst>
                              <p:par>
                                <p:cTn id="205" presetID="1" presetClass="entr" presetSubtype="0" fill="hold" grpId="0" nodeType="afterEffect">
                                  <p:stCondLst>
                                    <p:cond delay="0"/>
                                  </p:stCondLst>
                                  <p:childTnLst>
                                    <p:set>
                                      <p:cBhvr>
                                        <p:cTn id="206" dur="1" fill="hold">
                                          <p:stCondLst>
                                            <p:cond delay="0"/>
                                          </p:stCondLst>
                                        </p:cTn>
                                        <p:tgtEl>
                                          <p:spTgt spid="27823"/>
                                        </p:tgtEl>
                                        <p:attrNameLst>
                                          <p:attrName>style.visibility</p:attrName>
                                        </p:attrNameLst>
                                      </p:cBhvr>
                                      <p:to>
                                        <p:strVal val="visible"/>
                                      </p:to>
                                    </p:set>
                                  </p:childTnLst>
                                </p:cTn>
                              </p:par>
                            </p:childTnLst>
                          </p:cTn>
                        </p:par>
                        <p:par>
                          <p:cTn id="207" fill="hold">
                            <p:stCondLst>
                              <p:cond delay="0"/>
                            </p:stCondLst>
                            <p:childTnLst>
                              <p:par>
                                <p:cTn id="208" presetID="1" presetClass="entr" presetSubtype="0" fill="hold" nodeType="afterEffect">
                                  <p:stCondLst>
                                    <p:cond delay="0"/>
                                  </p:stCondLst>
                                  <p:childTnLst>
                                    <p:set>
                                      <p:cBhvr>
                                        <p:cTn id="209" dur="1" fill="hold">
                                          <p:stCondLst>
                                            <p:cond delay="0"/>
                                          </p:stCondLst>
                                        </p:cTn>
                                        <p:tgtEl>
                                          <p:spTgt spid="25"/>
                                        </p:tgtEl>
                                        <p:attrNameLst>
                                          <p:attrName>style.visibility</p:attrName>
                                        </p:attrNameLst>
                                      </p:cBhvr>
                                      <p:to>
                                        <p:strVal val="visible"/>
                                      </p:to>
                                    </p:set>
                                  </p:childTnLst>
                                </p:cTn>
                              </p:par>
                            </p:childTnLst>
                          </p:cTn>
                        </p:par>
                        <p:par>
                          <p:cTn id="210" fill="hold">
                            <p:stCondLst>
                              <p:cond delay="0"/>
                            </p:stCondLst>
                            <p:childTnLst>
                              <p:par>
                                <p:cTn id="211" presetID="1" presetClass="entr" presetSubtype="0" fill="hold" grpId="0" nodeType="afterEffect">
                                  <p:stCondLst>
                                    <p:cond delay="0"/>
                                  </p:stCondLst>
                                  <p:childTnLst>
                                    <p:set>
                                      <p:cBhvr>
                                        <p:cTn id="212" dur="1" fill="hold">
                                          <p:stCondLst>
                                            <p:cond delay="0"/>
                                          </p:stCondLst>
                                        </p:cTn>
                                        <p:tgtEl>
                                          <p:spTgt spid="27827"/>
                                        </p:tgtEl>
                                        <p:attrNameLst>
                                          <p:attrName>style.visibility</p:attrName>
                                        </p:attrNameLst>
                                      </p:cBhvr>
                                      <p:to>
                                        <p:strVal val="visible"/>
                                      </p:to>
                                    </p:set>
                                  </p:childTnLst>
                                </p:cTn>
                              </p:par>
                            </p:childTnLst>
                          </p:cTn>
                        </p:par>
                        <p:par>
                          <p:cTn id="213" fill="hold">
                            <p:stCondLst>
                              <p:cond delay="0"/>
                            </p:stCondLst>
                            <p:childTnLst>
                              <p:par>
                                <p:cTn id="214" presetID="1" presetClass="entr" presetSubtype="0" fill="hold" grpId="0" nodeType="afterEffect">
                                  <p:stCondLst>
                                    <p:cond delay="0"/>
                                  </p:stCondLst>
                                  <p:childTnLst>
                                    <p:set>
                                      <p:cBhvr>
                                        <p:cTn id="215" dur="1" fill="hold">
                                          <p:stCondLst>
                                            <p:cond delay="0"/>
                                          </p:stCondLst>
                                        </p:cTn>
                                        <p:tgtEl>
                                          <p:spTgt spid="27828"/>
                                        </p:tgtEl>
                                        <p:attrNameLst>
                                          <p:attrName>style.visibility</p:attrName>
                                        </p:attrNameLst>
                                      </p:cBhvr>
                                      <p:to>
                                        <p:strVal val="visible"/>
                                      </p:to>
                                    </p:set>
                                  </p:childTnLst>
                                </p:cTn>
                              </p:par>
                            </p:childTnLst>
                          </p:cTn>
                        </p:par>
                        <p:par>
                          <p:cTn id="216" fill="hold">
                            <p:stCondLst>
                              <p:cond delay="0"/>
                            </p:stCondLst>
                            <p:childTnLst>
                              <p:par>
                                <p:cTn id="217" presetID="1" presetClass="entr" presetSubtype="0" fill="hold" nodeType="afterEffect">
                                  <p:stCondLst>
                                    <p:cond delay="0"/>
                                  </p:stCondLst>
                                  <p:childTnLst>
                                    <p:set>
                                      <p:cBhvr>
                                        <p:cTn id="218" dur="1" fill="hold">
                                          <p:stCondLst>
                                            <p:cond delay="0"/>
                                          </p:stCondLst>
                                        </p:cTn>
                                        <p:tgtEl>
                                          <p:spTgt spid="27"/>
                                        </p:tgtEl>
                                        <p:attrNameLst>
                                          <p:attrName>style.visibility</p:attrName>
                                        </p:attrNameLst>
                                      </p:cBhvr>
                                      <p:to>
                                        <p:strVal val="visible"/>
                                      </p:to>
                                    </p:set>
                                  </p:childTnLst>
                                </p:cTn>
                              </p:par>
                            </p:childTnLst>
                          </p:cTn>
                        </p:par>
                        <p:par>
                          <p:cTn id="219" fill="hold">
                            <p:stCondLst>
                              <p:cond delay="0"/>
                            </p:stCondLst>
                            <p:childTnLst>
                              <p:par>
                                <p:cTn id="220" presetID="1" presetClass="entr" presetSubtype="0" fill="hold" grpId="0" nodeType="afterEffect">
                                  <p:stCondLst>
                                    <p:cond delay="0"/>
                                  </p:stCondLst>
                                  <p:childTnLst>
                                    <p:set>
                                      <p:cBhvr>
                                        <p:cTn id="221" dur="1" fill="hold">
                                          <p:stCondLst>
                                            <p:cond delay="0"/>
                                          </p:stCondLst>
                                        </p:cTn>
                                        <p:tgtEl>
                                          <p:spTgt spid="27834"/>
                                        </p:tgtEl>
                                        <p:attrNameLst>
                                          <p:attrName>style.visibility</p:attrName>
                                        </p:attrNameLst>
                                      </p:cBhvr>
                                      <p:to>
                                        <p:strVal val="visible"/>
                                      </p:to>
                                    </p:set>
                                  </p:childTnLst>
                                </p:cTn>
                              </p:par>
                            </p:childTnLst>
                          </p:cTn>
                        </p:par>
                        <p:par>
                          <p:cTn id="222" fill="hold">
                            <p:stCondLst>
                              <p:cond delay="0"/>
                            </p:stCondLst>
                            <p:childTnLst>
                              <p:par>
                                <p:cTn id="223" presetID="1" presetClass="entr" presetSubtype="0" fill="hold" grpId="0" nodeType="afterEffect">
                                  <p:stCondLst>
                                    <p:cond delay="0"/>
                                  </p:stCondLst>
                                  <p:childTnLst>
                                    <p:set>
                                      <p:cBhvr>
                                        <p:cTn id="224" dur="1" fill="hold">
                                          <p:stCondLst>
                                            <p:cond delay="0"/>
                                          </p:stCondLst>
                                        </p:cTn>
                                        <p:tgtEl>
                                          <p:spTgt spid="27833"/>
                                        </p:tgtEl>
                                        <p:attrNameLst>
                                          <p:attrName>style.visibility</p:attrName>
                                        </p:attrNameLst>
                                      </p:cBhvr>
                                      <p:to>
                                        <p:strVal val="visible"/>
                                      </p:to>
                                    </p:set>
                                  </p:childTnLst>
                                </p:cTn>
                              </p:par>
                            </p:childTnLst>
                          </p:cTn>
                        </p:par>
                        <p:par>
                          <p:cTn id="225" fill="hold">
                            <p:stCondLst>
                              <p:cond delay="0"/>
                            </p:stCondLst>
                            <p:childTnLst>
                              <p:par>
                                <p:cTn id="226" presetID="1" presetClass="entr" presetSubtype="0" fill="hold" nodeType="afterEffect">
                                  <p:stCondLst>
                                    <p:cond delay="0"/>
                                  </p:stCondLst>
                                  <p:childTnLst>
                                    <p:set>
                                      <p:cBhvr>
                                        <p:cTn id="227" dur="1" fill="hold">
                                          <p:stCondLst>
                                            <p:cond delay="0"/>
                                          </p:stCondLst>
                                        </p:cTn>
                                        <p:tgtEl>
                                          <p:spTgt spid="26"/>
                                        </p:tgtEl>
                                        <p:attrNameLst>
                                          <p:attrName>style.visibility</p:attrName>
                                        </p:attrNameLst>
                                      </p:cBhvr>
                                      <p:to>
                                        <p:strVal val="visible"/>
                                      </p:to>
                                    </p:set>
                                  </p:childTnLst>
                                </p:cTn>
                              </p:par>
                            </p:childTnLst>
                          </p:cTn>
                        </p:par>
                        <p:par>
                          <p:cTn id="228" fill="hold">
                            <p:stCondLst>
                              <p:cond delay="0"/>
                            </p:stCondLst>
                            <p:childTnLst>
                              <p:par>
                                <p:cTn id="229" presetID="1" presetClass="entr" presetSubtype="0" fill="hold" grpId="0" nodeType="afterEffect">
                                  <p:stCondLst>
                                    <p:cond delay="0"/>
                                  </p:stCondLst>
                                  <p:childTnLst>
                                    <p:set>
                                      <p:cBhvr>
                                        <p:cTn id="230" dur="1" fill="hold">
                                          <p:stCondLst>
                                            <p:cond delay="0"/>
                                          </p:stCondLst>
                                        </p:cTn>
                                        <p:tgtEl>
                                          <p:spTgt spid="27829"/>
                                        </p:tgtEl>
                                        <p:attrNameLst>
                                          <p:attrName>style.visibility</p:attrName>
                                        </p:attrNameLst>
                                      </p:cBhvr>
                                      <p:to>
                                        <p:strVal val="visible"/>
                                      </p:to>
                                    </p:set>
                                  </p:childTnLst>
                                </p:cTn>
                              </p:par>
                            </p:childTnLst>
                          </p:cTn>
                        </p:par>
                        <p:par>
                          <p:cTn id="231" fill="hold">
                            <p:stCondLst>
                              <p:cond delay="0"/>
                            </p:stCondLst>
                            <p:childTnLst>
                              <p:par>
                                <p:cTn id="232" presetID="1" presetClass="entr" presetSubtype="0" fill="hold" nodeType="afterEffect">
                                  <p:stCondLst>
                                    <p:cond delay="0"/>
                                  </p:stCondLst>
                                  <p:childTnLst>
                                    <p:set>
                                      <p:cBhvr>
                                        <p:cTn id="233" dur="1" fill="hold">
                                          <p:stCondLst>
                                            <p:cond delay="0"/>
                                          </p:stCondLst>
                                        </p:cTn>
                                        <p:tgtEl>
                                          <p:spTgt spid="28"/>
                                        </p:tgtEl>
                                        <p:attrNameLst>
                                          <p:attrName>style.visibility</p:attrName>
                                        </p:attrNameLst>
                                      </p:cBhvr>
                                      <p:to>
                                        <p:strVal val="visible"/>
                                      </p:to>
                                    </p:set>
                                  </p:childTnLst>
                                </p:cTn>
                              </p:par>
                            </p:childTnLst>
                          </p:cTn>
                        </p:par>
                        <p:par>
                          <p:cTn id="234" fill="hold">
                            <p:stCondLst>
                              <p:cond delay="0"/>
                            </p:stCondLst>
                            <p:childTnLst>
                              <p:par>
                                <p:cTn id="235" presetID="1" presetClass="entr" presetSubtype="0" fill="hold" grpId="0" nodeType="afterEffect">
                                  <p:stCondLst>
                                    <p:cond delay="0"/>
                                  </p:stCondLst>
                                  <p:childTnLst>
                                    <p:set>
                                      <p:cBhvr>
                                        <p:cTn id="236" dur="1" fill="hold">
                                          <p:stCondLst>
                                            <p:cond delay="0"/>
                                          </p:stCondLst>
                                        </p:cTn>
                                        <p:tgtEl>
                                          <p:spTgt spid="27841"/>
                                        </p:tgtEl>
                                        <p:attrNameLst>
                                          <p:attrName>style.visibility</p:attrName>
                                        </p:attrNameLst>
                                      </p:cBhvr>
                                      <p:to>
                                        <p:strVal val="visible"/>
                                      </p:to>
                                    </p:set>
                                  </p:childTnLst>
                                </p:cTn>
                              </p:par>
                            </p:childTnLst>
                          </p:cTn>
                        </p:par>
                        <p:par>
                          <p:cTn id="237" fill="hold">
                            <p:stCondLst>
                              <p:cond delay="0"/>
                            </p:stCondLst>
                            <p:childTnLst>
                              <p:par>
                                <p:cTn id="238" presetID="1" presetClass="entr" presetSubtype="0" fill="hold" grpId="0" nodeType="afterEffect">
                                  <p:stCondLst>
                                    <p:cond delay="0"/>
                                  </p:stCondLst>
                                  <p:childTnLst>
                                    <p:set>
                                      <p:cBhvr>
                                        <p:cTn id="239" dur="1" fill="hold">
                                          <p:stCondLst>
                                            <p:cond delay="0"/>
                                          </p:stCondLst>
                                        </p:cTn>
                                        <p:tgtEl>
                                          <p:spTgt spid="27842"/>
                                        </p:tgtEl>
                                        <p:attrNameLst>
                                          <p:attrName>style.visibility</p:attrName>
                                        </p:attrNameLst>
                                      </p:cBhvr>
                                      <p:to>
                                        <p:strVal val="visible"/>
                                      </p:to>
                                    </p:set>
                                  </p:childTnLst>
                                </p:cTn>
                              </p:par>
                            </p:childTnLst>
                          </p:cTn>
                        </p:par>
                        <p:par>
                          <p:cTn id="240" fill="hold">
                            <p:stCondLst>
                              <p:cond delay="0"/>
                            </p:stCondLst>
                            <p:childTnLst>
                              <p:par>
                                <p:cTn id="241" presetID="1" presetClass="entr" presetSubtype="0" fill="hold" grpId="0" nodeType="afterEffect">
                                  <p:stCondLst>
                                    <p:cond delay="0"/>
                                  </p:stCondLst>
                                  <p:childTnLst>
                                    <p:set>
                                      <p:cBhvr>
                                        <p:cTn id="242" dur="1" fill="hold">
                                          <p:stCondLst>
                                            <p:cond delay="0"/>
                                          </p:stCondLst>
                                        </p:cTn>
                                        <p:tgtEl>
                                          <p:spTgt spid="27843"/>
                                        </p:tgtEl>
                                        <p:attrNameLst>
                                          <p:attrName>style.visibility</p:attrName>
                                        </p:attrNameLst>
                                      </p:cBhvr>
                                      <p:to>
                                        <p:strVal val="visible"/>
                                      </p:to>
                                    </p:set>
                                  </p:childTnLst>
                                </p:cTn>
                              </p:par>
                            </p:childTnLst>
                          </p:cTn>
                        </p:par>
                        <p:par>
                          <p:cTn id="243" fill="hold">
                            <p:stCondLst>
                              <p:cond delay="0"/>
                            </p:stCondLst>
                            <p:childTnLst>
                              <p:par>
                                <p:cTn id="244" presetID="1" presetClass="entr" presetSubtype="0" fill="hold" grpId="0" nodeType="afterEffect">
                                  <p:stCondLst>
                                    <p:cond delay="0"/>
                                  </p:stCondLst>
                                  <p:childTnLst>
                                    <p:set>
                                      <p:cBhvr>
                                        <p:cTn id="245" dur="1" fill="hold">
                                          <p:stCondLst>
                                            <p:cond delay="0"/>
                                          </p:stCondLst>
                                        </p:cTn>
                                        <p:tgtEl>
                                          <p:spTgt spid="27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21" grpId="0" animBg="1"/>
      <p:bldP spid="27725" grpId="0" animBg="1"/>
      <p:bldP spid="27726" grpId="0" animBg="1"/>
      <p:bldP spid="27730" grpId="0" animBg="1"/>
      <p:bldP spid="27731" grpId="0" animBg="1"/>
      <p:bldP spid="27732" grpId="0" animBg="1"/>
      <p:bldP spid="27733" grpId="0" animBg="1"/>
      <p:bldP spid="27734" grpId="0" animBg="1"/>
      <p:bldP spid="27735" grpId="0" animBg="1"/>
      <p:bldP spid="27739" grpId="0" animBg="1"/>
      <p:bldP spid="27740" grpId="0" animBg="1"/>
      <p:bldP spid="27741" grpId="0" animBg="1"/>
      <p:bldP spid="27742" grpId="0" animBg="1"/>
      <p:bldP spid="27746" grpId="0" animBg="1"/>
      <p:bldP spid="27747" grpId="0" animBg="1"/>
      <p:bldP spid="27748" grpId="0" animBg="1"/>
      <p:bldP spid="27755" grpId="0" animBg="1"/>
      <p:bldP spid="27756" grpId="0" animBg="1"/>
      <p:bldP spid="27757" grpId="0" animBg="1"/>
      <p:bldP spid="27758" grpId="0"/>
      <p:bldP spid="27759" grpId="0"/>
      <p:bldP spid="27760" grpId="0"/>
      <p:bldP spid="27761" grpId="0"/>
      <p:bldP spid="27762" grpId="0" animBg="1"/>
      <p:bldP spid="27763" grpId="0" animBg="1"/>
      <p:bldP spid="27767" grpId="0" animBg="1"/>
      <p:bldP spid="27768" grpId="0" animBg="1"/>
      <p:bldP spid="27775" grpId="0" animBg="1"/>
      <p:bldP spid="27776" grpId="0" animBg="1"/>
      <p:bldP spid="27777" grpId="0" animBg="1"/>
      <p:bldP spid="27778" grpId="0" animBg="1"/>
      <p:bldP spid="27779" grpId="0" animBg="1"/>
      <p:bldP spid="27783" grpId="0" animBg="1"/>
      <p:bldP spid="27784" grpId="0" animBg="1"/>
      <p:bldP spid="27791" grpId="0" animBg="1"/>
      <p:bldP spid="27792" grpId="0" animBg="1"/>
      <p:bldP spid="27793" grpId="0" animBg="1"/>
      <p:bldP spid="27794" grpId="0" animBg="1"/>
      <p:bldP spid="27795" grpId="0" animBg="1"/>
      <p:bldP spid="27799" grpId="0" animBg="1"/>
      <p:bldP spid="27800" grpId="0" animBg="1"/>
      <p:bldP spid="27807" grpId="0" animBg="1"/>
      <p:bldP spid="27808" grpId="0" animBg="1"/>
      <p:bldP spid="27809" grpId="0" animBg="1"/>
      <p:bldP spid="27810" grpId="0" animBg="1"/>
      <p:bldP spid="27811" grpId="0" animBg="1"/>
      <p:bldP spid="27815" grpId="0" animBg="1"/>
      <p:bldP spid="27816" grpId="0" animBg="1"/>
      <p:bldP spid="27823" grpId="0" animBg="1"/>
      <p:bldP spid="27827" grpId="0" animBg="1"/>
      <p:bldP spid="27828" grpId="0" animBg="1"/>
      <p:bldP spid="27829" grpId="0" animBg="1"/>
      <p:bldP spid="27833" grpId="0" animBg="1"/>
      <p:bldP spid="27834" grpId="0" animBg="1"/>
      <p:bldP spid="27841" grpId="0" animBg="1"/>
      <p:bldP spid="27842" grpId="0" animBg="1"/>
      <p:bldP spid="27843" grpId="0" animBg="1"/>
      <p:bldP spid="2784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CLINAME" val="ᑦᑿᑔᑽᑲᒄᒄᑺᑷᑺᑶᑵ"/>
  <p:tag name="DATETIME" val="ᑄᑀᑃᑀᑃᑁᑂᑃᐱᐱᑂᑁᑋᑁᑉᑒᑞᐱᐹᑘᑞᑥᐾᑆᑋᑁᐺ"/>
  <p:tag name="DONEBY" val="ᑤᑥᑭᑴᑲᒃᑺᑿᑲᐱᒇᑲᒄᒂᒆᑶᒋ"/>
  <p:tag name="IPADDRESS" val="ᑽᑺᑿᑽᒅᒄᑾᑼᒇᑲᒄᒂᒆᑶᒋ"/>
  <p:tag name="APPVER" val="ᑄᐿᑁ"/>
  <p:tag name="RANDOM" val="17"/>
  <p:tag name="CHECKSUM" val="ᑆᑊᑈᑄ"/>
</p:tagLst>
</file>

<file path=ppt/tags/tag2.xml><?xml version="1.0" encoding="utf-8"?>
<p:tagLst xmlns:a="http://schemas.openxmlformats.org/drawingml/2006/main" xmlns:r="http://schemas.openxmlformats.org/officeDocument/2006/relationships" xmlns:p="http://schemas.openxmlformats.org/presentationml/2006/main">
  <p:tag name="TIMING" val="|3.2|5.8|13.5|12|10.4"/>
</p:tagLst>
</file>

<file path=ppt/tags/tag3.xml><?xml version="1.0" encoding="utf-8"?>
<p:tagLst xmlns:a="http://schemas.openxmlformats.org/drawingml/2006/main" xmlns:r="http://schemas.openxmlformats.org/officeDocument/2006/relationships" xmlns:p="http://schemas.openxmlformats.org/presentationml/2006/main">
  <p:tag name="TIMING" val="|3.2|5.8|13.5|12|10.4"/>
</p:tagLst>
</file>

<file path=ppt/tags/tag4.xml><?xml version="1.0" encoding="utf-8"?>
<p:tagLst xmlns:a="http://schemas.openxmlformats.org/drawingml/2006/main" xmlns:r="http://schemas.openxmlformats.org/officeDocument/2006/relationships" xmlns:p="http://schemas.openxmlformats.org/presentationml/2006/main">
  <p:tag name="TIMING" val="|3.2|5.8|13.5|12|10.4"/>
</p:tagLst>
</file>

<file path=ppt/tags/tag5.xml><?xml version="1.0" encoding="utf-8"?>
<p:tagLst xmlns:a="http://schemas.openxmlformats.org/drawingml/2006/main" xmlns:r="http://schemas.openxmlformats.org/officeDocument/2006/relationships" xmlns:p="http://schemas.openxmlformats.org/presentationml/2006/main">
  <p:tag name="TIMING" val="|4.2|6"/>
</p:tagLst>
</file>

<file path=ppt/theme/theme1.xml><?xml version="1.0" encoding="utf-8"?>
<a:theme xmlns:a="http://schemas.openxmlformats.org/drawingml/2006/main" name="Office theme">
  <a:themeElements>
    <a:clrScheme name="Microelectronics">
      <a:dk1>
        <a:sysClr val="windowText" lastClr="000000"/>
      </a:dk1>
      <a:lt1>
        <a:sysClr val="window" lastClr="FFFFFF"/>
      </a:lt1>
      <a:dk2>
        <a:srgbClr val="1F497D"/>
      </a:dk2>
      <a:lt2>
        <a:srgbClr val="EEECE1"/>
      </a:lt2>
      <a:accent1>
        <a:srgbClr val="39A9DC"/>
      </a:accent1>
      <a:accent2>
        <a:srgbClr val="D4007A"/>
      </a:accent2>
      <a:accent3>
        <a:srgbClr val="9C9E9F"/>
      </a:accent3>
      <a:accent4>
        <a:srgbClr val="002152"/>
      </a:accent4>
      <a:accent5>
        <a:srgbClr val="BBCC00"/>
      </a:accent5>
      <a:accent6>
        <a:srgbClr val="13235B"/>
      </a:accent6>
      <a:hlink>
        <a:srgbClr val="580D58"/>
      </a:hlink>
      <a:folHlink>
        <a:srgbClr val="003D14"/>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A741F39844EE48B4AD6B71F48696F4" ma:contentTypeVersion="1" ma:contentTypeDescription="Create a new document." ma:contentTypeScope="" ma:versionID="6669cccd95af84391aae4d02b9c976c1">
  <xsd:schema xmlns:xsd="http://www.w3.org/2001/XMLSchema" xmlns:p="http://schemas.microsoft.com/office/2006/metadata/properties" xmlns:ns1="http://schemas.microsoft.com/sharepoint/v3" targetNamespace="http://schemas.microsoft.com/office/2006/metadata/properties" ma:root="true" ma:fieldsID="949202dcc3c1780e91e58fb2af340b1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43B7F1-C6F4-4179-A62A-D6CDF5D680A9}"/>
</file>

<file path=customXml/itemProps2.xml><?xml version="1.0" encoding="utf-8"?>
<ds:datastoreItem xmlns:ds="http://schemas.openxmlformats.org/officeDocument/2006/customXml" ds:itemID="{1F7B5045-75FE-440A-902B-ADD810FCB64A}"/>
</file>

<file path=customXml/itemProps3.xml><?xml version="1.0" encoding="utf-8"?>
<ds:datastoreItem xmlns:ds="http://schemas.openxmlformats.org/officeDocument/2006/customXml" ds:itemID="{74578E51-F567-4265-8DFD-B159E0FBC4F3}"/>
</file>

<file path=docProps/app.xml><?xml version="1.0" encoding="utf-8"?>
<Properties xmlns="http://schemas.openxmlformats.org/officeDocument/2006/extended-properties" xmlns:vt="http://schemas.openxmlformats.org/officeDocument/2006/docPropsVTypes">
  <Template/>
  <TotalTime>624</TotalTime>
  <Words>1341</Words>
  <Application>Microsoft Office PowerPoint</Application>
  <PresentationFormat>On-screen Show (4:3)</PresentationFormat>
  <Paragraphs>345</Paragraphs>
  <Slides>14</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17" baseType="lpstr">
      <vt:lpstr>Office theme</vt:lpstr>
      <vt:lpstr>Bitmap Image</vt:lpstr>
      <vt:lpstr>Photo Editor Photo</vt:lpstr>
      <vt:lpstr>Slide 1</vt:lpstr>
      <vt:lpstr>Intelligent Power Switch - Features</vt:lpstr>
      <vt:lpstr>   IPS MAIN APPLICATION FIELDS</vt:lpstr>
      <vt:lpstr>Slide 4</vt:lpstr>
      <vt:lpstr>VNI4140K-32  QUAD HSD 80mohm</vt:lpstr>
      <vt:lpstr>VNI4140K  QUAD HSD 80mohm</vt:lpstr>
      <vt:lpstr>VNI4140 – Normal operation</vt:lpstr>
      <vt:lpstr>Features: Paralleling the Outputs</vt:lpstr>
      <vt:lpstr>Short-circuit &amp; Over temperature</vt:lpstr>
      <vt:lpstr>Features: No simultaneous restart in Over temperature</vt:lpstr>
      <vt:lpstr>Fast Demagnetization</vt:lpstr>
      <vt:lpstr>VNI4140K Reference Board Application Circuit (Factory Automation)</vt:lpstr>
      <vt:lpstr>TOOLS: Reference Board + AN</vt:lpstr>
      <vt:lpstr>TOOLS: Reference Board + AN</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ST</dc:title>
  <dc:subject/>
  <dc:creator>Nathalie Magniez</dc:creator>
  <cp:keywords/>
  <dc:description/>
  <cp:lastModifiedBy>carina vasquez</cp:lastModifiedBy>
  <cp:revision>107</cp:revision>
  <dcterms:created xsi:type="dcterms:W3CDTF">2012-01-17T17:37:54Z</dcterms:created>
  <dcterms:modified xsi:type="dcterms:W3CDTF">2012-03-27T20:19:27Z</dcterms:modified>
  <cp:category/>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0x01010025A741F39844EE48B4AD6B71F48696F4</vt:lpwstr>
  </property>
  <property fmtid="{D5CDD505-2E9C-101B-9397-08002B2CF9AE}" pid="3" name="TaxKeyword">
    <vt:lpwstr/>
  </property>
  <property fmtid="{D5CDD505-2E9C-101B-9397-08002B2CF9AE}" pid="4" name="TaxCatchAll">
    <vt:lpwstr/>
  </property>
  <property fmtid="{D5CDD505-2E9C-101B-9397-08002B2CF9AE}" pid="5" name="TaxKeywordTaxHTField">
    <vt:lpwstr/>
  </property>
</Properties>
</file>